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6"/>
  </p:handoutMasterIdLst>
  <p:sldIdLst>
    <p:sldId id="298" r:id="rId2"/>
    <p:sldId id="316" r:id="rId3"/>
    <p:sldId id="289" r:id="rId4"/>
    <p:sldId id="286" r:id="rId5"/>
    <p:sldId id="296" r:id="rId6"/>
    <p:sldId id="295" r:id="rId7"/>
    <p:sldId id="307" r:id="rId8"/>
    <p:sldId id="297" r:id="rId9"/>
    <p:sldId id="301" r:id="rId10"/>
    <p:sldId id="290" r:id="rId11"/>
    <p:sldId id="313" r:id="rId12"/>
    <p:sldId id="308" r:id="rId13"/>
    <p:sldId id="293" r:id="rId14"/>
    <p:sldId id="312" r:id="rId15"/>
  </p:sldIdLst>
  <p:sldSz cx="9144000" cy="5715000" type="screen16x10"/>
  <p:notesSz cx="6669088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8CA6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31" d="100"/>
          <a:sy n="131" d="100"/>
        </p:scale>
        <p:origin x="1044" y="126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3B22D2D-C1A8-463A-B9D6-2FB4A9D154CA}" type="doc">
      <dgm:prSet loTypeId="urn:microsoft.com/office/officeart/2005/8/layout/process4" loCatId="process" qsTypeId="urn:microsoft.com/office/officeart/2005/8/quickstyle/3d1" qsCatId="3D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9C13A45E-E523-43C5-9018-EE55FC2ED753}">
      <dgm:prSet phldrT="[Текст]" custT="1"/>
      <dgm:spPr/>
      <dgm:t>
        <a:bodyPr/>
        <a:lstStyle/>
        <a:p>
          <a:r>
            <a:rPr lang="ru-RU" sz="2200" b="1" dirty="0" smtClean="0">
              <a:latin typeface="Times New Roman" pitchFamily="18" charset="0"/>
              <a:cs typeface="Times New Roman" pitchFamily="18" charset="0"/>
            </a:rPr>
            <a:t>1 УРОВЕНЬ</a:t>
          </a:r>
          <a:endParaRPr lang="ru-RU" sz="2200" b="1" dirty="0">
            <a:latin typeface="Times New Roman" pitchFamily="18" charset="0"/>
            <a:cs typeface="Times New Roman" pitchFamily="18" charset="0"/>
          </a:endParaRPr>
        </a:p>
      </dgm:t>
    </dgm:pt>
    <dgm:pt modelId="{EF827333-7041-404B-8E47-F5F300F6A501}" type="parTrans" cxnId="{153DCCC2-C277-4CDA-BE7B-E21DB7A6F686}">
      <dgm:prSet/>
      <dgm:spPr/>
      <dgm:t>
        <a:bodyPr/>
        <a:lstStyle/>
        <a:p>
          <a:endParaRPr lang="ru-RU" sz="1400" b="1">
            <a:latin typeface="Times New Roman" pitchFamily="18" charset="0"/>
            <a:cs typeface="Times New Roman" pitchFamily="18" charset="0"/>
          </a:endParaRPr>
        </a:p>
      </dgm:t>
    </dgm:pt>
    <dgm:pt modelId="{B7F91BFD-477C-4F2F-BC41-D79E730FB692}" type="sibTrans" cxnId="{153DCCC2-C277-4CDA-BE7B-E21DB7A6F686}">
      <dgm:prSet/>
      <dgm:spPr/>
      <dgm:t>
        <a:bodyPr/>
        <a:lstStyle/>
        <a:p>
          <a:endParaRPr lang="ru-RU" sz="1400" b="1">
            <a:latin typeface="Times New Roman" pitchFamily="18" charset="0"/>
            <a:cs typeface="Times New Roman" pitchFamily="18" charset="0"/>
          </a:endParaRPr>
        </a:p>
      </dgm:t>
    </dgm:pt>
    <dgm:pt modelId="{E4B0D9F1-F0BF-405C-82ED-840450A55032}">
      <dgm:prSet phldrT="[Текст]" custT="1"/>
      <dgm:spPr/>
      <dgm:t>
        <a:bodyPr/>
        <a:lstStyle/>
        <a:p>
          <a:r>
            <a:rPr lang="ru-RU" sz="2200" b="1" dirty="0" smtClean="0">
              <a:latin typeface="Times New Roman" pitchFamily="18" charset="0"/>
              <a:cs typeface="Times New Roman" pitchFamily="18" charset="0"/>
            </a:rPr>
            <a:t>Подготовка специалистов с высшим образованием</a:t>
          </a:r>
          <a:endParaRPr lang="ru-RU" sz="2200" b="1" dirty="0">
            <a:latin typeface="Times New Roman" pitchFamily="18" charset="0"/>
            <a:cs typeface="Times New Roman" pitchFamily="18" charset="0"/>
          </a:endParaRPr>
        </a:p>
      </dgm:t>
    </dgm:pt>
    <dgm:pt modelId="{26CC7A9F-E88A-44DC-95D8-E527BF9B4076}" type="parTrans" cxnId="{4AE453BE-A69C-4648-AB42-56D2267C22F7}">
      <dgm:prSet/>
      <dgm:spPr/>
      <dgm:t>
        <a:bodyPr/>
        <a:lstStyle/>
        <a:p>
          <a:endParaRPr lang="ru-RU" sz="1400" b="1">
            <a:latin typeface="Times New Roman" pitchFamily="18" charset="0"/>
            <a:cs typeface="Times New Roman" pitchFamily="18" charset="0"/>
          </a:endParaRPr>
        </a:p>
      </dgm:t>
    </dgm:pt>
    <dgm:pt modelId="{0FE518D4-E5E0-46A5-8EFF-5DCE137B818C}" type="sibTrans" cxnId="{4AE453BE-A69C-4648-AB42-56D2267C22F7}">
      <dgm:prSet/>
      <dgm:spPr/>
      <dgm:t>
        <a:bodyPr/>
        <a:lstStyle/>
        <a:p>
          <a:endParaRPr lang="ru-RU" sz="1400" b="1">
            <a:latin typeface="Times New Roman" pitchFamily="18" charset="0"/>
            <a:cs typeface="Times New Roman" pitchFamily="18" charset="0"/>
          </a:endParaRPr>
        </a:p>
      </dgm:t>
    </dgm:pt>
    <dgm:pt modelId="{67DCBA95-EA17-4622-B617-6E660A954831}">
      <dgm:prSet phldrT="[Текст]" custT="1"/>
      <dgm:spPr/>
      <dgm:t>
        <a:bodyPr/>
        <a:lstStyle/>
        <a:p>
          <a:r>
            <a:rPr lang="ru-RU" sz="2200" b="1" dirty="0" smtClean="0">
              <a:latin typeface="Times New Roman" pitchFamily="18" charset="0"/>
              <a:cs typeface="Times New Roman" pitchFamily="18" charset="0"/>
            </a:rPr>
            <a:t>СПЕЦИАЛЬНОСТЬ «ЭКОНОМИЧЕСКАЯ КИБЕРНЕТИКА»</a:t>
          </a:r>
          <a:endParaRPr lang="ru-RU" sz="2200" b="1" dirty="0">
            <a:latin typeface="Times New Roman" pitchFamily="18" charset="0"/>
            <a:cs typeface="Times New Roman" pitchFamily="18" charset="0"/>
          </a:endParaRPr>
        </a:p>
      </dgm:t>
    </dgm:pt>
    <dgm:pt modelId="{0FF55862-E8F0-4A99-ABCB-FD0AD0EBD4AF}" type="parTrans" cxnId="{67EFB0A1-A8FF-4EBE-B6A3-2F15B02C789E}">
      <dgm:prSet/>
      <dgm:spPr/>
      <dgm:t>
        <a:bodyPr/>
        <a:lstStyle/>
        <a:p>
          <a:endParaRPr lang="ru-RU" sz="1400" b="1">
            <a:latin typeface="Times New Roman" pitchFamily="18" charset="0"/>
            <a:cs typeface="Times New Roman" pitchFamily="18" charset="0"/>
          </a:endParaRPr>
        </a:p>
      </dgm:t>
    </dgm:pt>
    <dgm:pt modelId="{05FE2314-7ACA-4647-8043-1A1D2208AAE2}" type="sibTrans" cxnId="{67EFB0A1-A8FF-4EBE-B6A3-2F15B02C789E}">
      <dgm:prSet/>
      <dgm:spPr/>
      <dgm:t>
        <a:bodyPr/>
        <a:lstStyle/>
        <a:p>
          <a:endParaRPr lang="ru-RU" sz="1400" b="1">
            <a:latin typeface="Times New Roman" pitchFamily="18" charset="0"/>
            <a:cs typeface="Times New Roman" pitchFamily="18" charset="0"/>
          </a:endParaRPr>
        </a:p>
      </dgm:t>
    </dgm:pt>
    <dgm:pt modelId="{0845950F-D8E6-4B54-934E-B49746EE9E39}">
      <dgm:prSet phldrT="[Текст]" custT="1"/>
      <dgm:spPr/>
      <dgm:t>
        <a:bodyPr/>
        <a:lstStyle/>
        <a:p>
          <a:r>
            <a:rPr lang="ru-RU" sz="2200" b="1" dirty="0" smtClean="0">
              <a:latin typeface="Times New Roman" pitchFamily="18" charset="0"/>
              <a:cs typeface="Times New Roman" pitchFamily="18" charset="0"/>
            </a:rPr>
            <a:t>Дневная</a:t>
          </a:r>
          <a:endParaRPr lang="ru-RU" sz="2200" b="1" dirty="0">
            <a:latin typeface="Times New Roman" pitchFamily="18" charset="0"/>
            <a:cs typeface="Times New Roman" pitchFamily="18" charset="0"/>
          </a:endParaRPr>
        </a:p>
      </dgm:t>
    </dgm:pt>
    <dgm:pt modelId="{F83EEEF4-A1BF-4DAE-BF36-0D69993422B5}" type="parTrans" cxnId="{B334514B-C147-4AC2-A918-DBFB62CF87DB}">
      <dgm:prSet/>
      <dgm:spPr/>
      <dgm:t>
        <a:bodyPr/>
        <a:lstStyle/>
        <a:p>
          <a:endParaRPr lang="ru-RU" sz="1400" b="1">
            <a:latin typeface="Times New Roman" pitchFamily="18" charset="0"/>
            <a:cs typeface="Times New Roman" pitchFamily="18" charset="0"/>
          </a:endParaRPr>
        </a:p>
      </dgm:t>
    </dgm:pt>
    <dgm:pt modelId="{C56FC416-C29A-44C5-959A-D6CFDCC56FAF}" type="sibTrans" cxnId="{B334514B-C147-4AC2-A918-DBFB62CF87DB}">
      <dgm:prSet/>
      <dgm:spPr/>
      <dgm:t>
        <a:bodyPr/>
        <a:lstStyle/>
        <a:p>
          <a:endParaRPr lang="ru-RU" sz="1400" b="1">
            <a:latin typeface="Times New Roman" pitchFamily="18" charset="0"/>
            <a:cs typeface="Times New Roman" pitchFamily="18" charset="0"/>
          </a:endParaRPr>
        </a:p>
      </dgm:t>
    </dgm:pt>
    <dgm:pt modelId="{2E5B4C53-9BC3-48CB-ADD8-DBF446C6FF40}">
      <dgm:prSet phldrT="[Текст]" custT="1"/>
      <dgm:spPr/>
      <dgm:t>
        <a:bodyPr/>
        <a:lstStyle/>
        <a:p>
          <a:r>
            <a:rPr lang="ru-RU" sz="2200" b="1" dirty="0" smtClean="0">
              <a:latin typeface="Times New Roman" pitchFamily="18" charset="0"/>
              <a:cs typeface="Times New Roman" pitchFamily="18" charset="0"/>
            </a:rPr>
            <a:t>4 года</a:t>
          </a:r>
          <a:endParaRPr lang="ru-RU" sz="2200" b="1" dirty="0">
            <a:latin typeface="Times New Roman" pitchFamily="18" charset="0"/>
            <a:cs typeface="Times New Roman" pitchFamily="18" charset="0"/>
          </a:endParaRPr>
        </a:p>
      </dgm:t>
    </dgm:pt>
    <dgm:pt modelId="{558B1624-BB99-4F3D-BDC9-B460D943C927}" type="parTrans" cxnId="{D4E133E5-7C62-492E-8D32-9E02C288CA0E}">
      <dgm:prSet/>
      <dgm:spPr/>
      <dgm:t>
        <a:bodyPr/>
        <a:lstStyle/>
        <a:p>
          <a:endParaRPr lang="ru-RU" sz="1400" b="1">
            <a:latin typeface="Times New Roman" pitchFamily="18" charset="0"/>
            <a:cs typeface="Times New Roman" pitchFamily="18" charset="0"/>
          </a:endParaRPr>
        </a:p>
      </dgm:t>
    </dgm:pt>
    <dgm:pt modelId="{A2EAD80F-83F2-4DDB-9150-D7791AF5294C}" type="sibTrans" cxnId="{D4E133E5-7C62-492E-8D32-9E02C288CA0E}">
      <dgm:prSet/>
      <dgm:spPr/>
      <dgm:t>
        <a:bodyPr/>
        <a:lstStyle/>
        <a:p>
          <a:endParaRPr lang="ru-RU" sz="1400" b="1">
            <a:latin typeface="Times New Roman" pitchFamily="18" charset="0"/>
            <a:cs typeface="Times New Roman" pitchFamily="18" charset="0"/>
          </a:endParaRPr>
        </a:p>
      </dgm:t>
    </dgm:pt>
    <dgm:pt modelId="{7C845290-75B4-4AAB-9DC8-9A4DEE964922}">
      <dgm:prSet phldrT="[Текст]" custT="1"/>
      <dgm:spPr/>
      <dgm:t>
        <a:bodyPr/>
        <a:lstStyle/>
        <a:p>
          <a:r>
            <a:rPr lang="ru-RU" sz="2200" b="1" dirty="0" smtClean="0">
              <a:latin typeface="Times New Roman" pitchFamily="18" charset="0"/>
              <a:cs typeface="Times New Roman" pitchFamily="18" charset="0"/>
            </a:rPr>
            <a:t>ФОРМА ОБУЧЕНИЯ			СРОК ОБУЧЕНИЯ</a:t>
          </a:r>
          <a:endParaRPr lang="ru-RU" sz="2200" b="1" dirty="0">
            <a:latin typeface="Times New Roman" pitchFamily="18" charset="0"/>
            <a:cs typeface="Times New Roman" pitchFamily="18" charset="0"/>
          </a:endParaRPr>
        </a:p>
      </dgm:t>
    </dgm:pt>
    <dgm:pt modelId="{96A4E192-44CC-4011-969B-4E475CD2805D}" type="sibTrans" cxnId="{EEDDC991-107A-469F-939E-102945CE2575}">
      <dgm:prSet/>
      <dgm:spPr/>
      <dgm:t>
        <a:bodyPr/>
        <a:lstStyle/>
        <a:p>
          <a:endParaRPr lang="ru-RU" sz="1400" b="1">
            <a:latin typeface="Times New Roman" pitchFamily="18" charset="0"/>
            <a:cs typeface="Times New Roman" pitchFamily="18" charset="0"/>
          </a:endParaRPr>
        </a:p>
      </dgm:t>
    </dgm:pt>
    <dgm:pt modelId="{D5C14B1A-5B7F-4259-B0C7-35F63BC308C0}" type="parTrans" cxnId="{EEDDC991-107A-469F-939E-102945CE2575}">
      <dgm:prSet/>
      <dgm:spPr/>
      <dgm:t>
        <a:bodyPr/>
        <a:lstStyle/>
        <a:p>
          <a:endParaRPr lang="ru-RU" sz="1400" b="1">
            <a:latin typeface="Times New Roman" pitchFamily="18" charset="0"/>
            <a:cs typeface="Times New Roman" pitchFamily="18" charset="0"/>
          </a:endParaRPr>
        </a:p>
      </dgm:t>
    </dgm:pt>
    <dgm:pt modelId="{396F0FA6-9991-4B94-AA88-2E700B0D3980}">
      <dgm:prSet phldrT="[Текст]" custT="1"/>
      <dgm:spPr/>
      <dgm:t>
        <a:bodyPr/>
        <a:lstStyle/>
        <a:p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ПРИСВАИВАЕМАЯ ПО ОКОНЧАНИИ ОБУЧЕНИЯ КВАЛИФИКАЦИЯ</a:t>
          </a:r>
          <a:endParaRPr lang="ru-RU" sz="1800" b="1" dirty="0">
            <a:latin typeface="Times New Roman" pitchFamily="18" charset="0"/>
            <a:cs typeface="Times New Roman" pitchFamily="18" charset="0"/>
          </a:endParaRPr>
        </a:p>
      </dgm:t>
    </dgm:pt>
    <dgm:pt modelId="{F1A4A068-D55F-4B8D-B30F-8F3F2B3EAB57}" type="parTrans" cxnId="{DE572A7F-A0B7-41F4-98DC-6C3EC594E7CB}">
      <dgm:prSet/>
      <dgm:spPr/>
      <dgm:t>
        <a:bodyPr/>
        <a:lstStyle/>
        <a:p>
          <a:endParaRPr lang="ru-RU" sz="1400" b="1">
            <a:latin typeface="Times New Roman" pitchFamily="18" charset="0"/>
            <a:cs typeface="Times New Roman" pitchFamily="18" charset="0"/>
          </a:endParaRPr>
        </a:p>
      </dgm:t>
    </dgm:pt>
    <dgm:pt modelId="{7523C08B-8027-4EA2-9366-50F29442C878}" type="sibTrans" cxnId="{DE572A7F-A0B7-41F4-98DC-6C3EC594E7CB}">
      <dgm:prSet/>
      <dgm:spPr/>
      <dgm:t>
        <a:bodyPr/>
        <a:lstStyle/>
        <a:p>
          <a:endParaRPr lang="ru-RU" sz="1400" b="1">
            <a:latin typeface="Times New Roman" pitchFamily="18" charset="0"/>
            <a:cs typeface="Times New Roman" pitchFamily="18" charset="0"/>
          </a:endParaRPr>
        </a:p>
      </dgm:t>
    </dgm:pt>
    <dgm:pt modelId="{35168D20-C525-4673-9FE3-7EDCDD6F754C}">
      <dgm:prSet phldrT="[Текст]" custT="1"/>
      <dgm:spPr/>
      <dgm:t>
        <a:bodyPr/>
        <a:lstStyle/>
        <a:p>
          <a:r>
            <a:rPr lang="ru-RU" sz="2200" b="1" dirty="0" smtClean="0">
              <a:latin typeface="Times New Roman" pitchFamily="18" charset="0"/>
              <a:cs typeface="Times New Roman" pitchFamily="18" charset="0"/>
            </a:rPr>
            <a:t>«КИБЕРНЕТИК-ЭКОНОМИСТ»</a:t>
          </a:r>
          <a:endParaRPr lang="ru-RU" sz="2200" b="1" dirty="0">
            <a:latin typeface="Times New Roman" pitchFamily="18" charset="0"/>
            <a:cs typeface="Times New Roman" pitchFamily="18" charset="0"/>
          </a:endParaRPr>
        </a:p>
      </dgm:t>
    </dgm:pt>
    <dgm:pt modelId="{CF74B24E-8EFC-4914-ABF1-C4130408F277}" type="parTrans" cxnId="{2C77AACE-50E2-42EC-B041-B135454094E0}">
      <dgm:prSet/>
      <dgm:spPr/>
      <dgm:t>
        <a:bodyPr/>
        <a:lstStyle/>
        <a:p>
          <a:endParaRPr lang="ru-RU" sz="1400" b="1">
            <a:latin typeface="Times New Roman" pitchFamily="18" charset="0"/>
            <a:cs typeface="Times New Roman" pitchFamily="18" charset="0"/>
          </a:endParaRPr>
        </a:p>
      </dgm:t>
    </dgm:pt>
    <dgm:pt modelId="{B51007B8-71DC-4BA5-9F68-4D6CD0917E8E}" type="sibTrans" cxnId="{2C77AACE-50E2-42EC-B041-B135454094E0}">
      <dgm:prSet/>
      <dgm:spPr/>
      <dgm:t>
        <a:bodyPr/>
        <a:lstStyle/>
        <a:p>
          <a:endParaRPr lang="ru-RU" sz="1400" b="1">
            <a:latin typeface="Times New Roman" pitchFamily="18" charset="0"/>
            <a:cs typeface="Times New Roman" pitchFamily="18" charset="0"/>
          </a:endParaRPr>
        </a:p>
      </dgm:t>
    </dgm:pt>
    <dgm:pt modelId="{EA22D8FB-13EF-400A-A19F-8D9B38D5D8A1}" type="pres">
      <dgm:prSet presAssocID="{73B22D2D-C1A8-463A-B9D6-2FB4A9D154C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C886726-C141-4B0F-9A7E-D12B0C91FDA0}" type="pres">
      <dgm:prSet presAssocID="{396F0FA6-9991-4B94-AA88-2E700B0D3980}" presName="boxAndChildren" presStyleCnt="0"/>
      <dgm:spPr/>
    </dgm:pt>
    <dgm:pt modelId="{EC1114B5-5AC3-475F-A2C9-63D9CB4F03D1}" type="pres">
      <dgm:prSet presAssocID="{396F0FA6-9991-4B94-AA88-2E700B0D3980}" presName="parentTextBox" presStyleLbl="node1" presStyleIdx="0" presStyleCnt="4"/>
      <dgm:spPr/>
      <dgm:t>
        <a:bodyPr/>
        <a:lstStyle/>
        <a:p>
          <a:endParaRPr lang="ru-RU"/>
        </a:p>
      </dgm:t>
    </dgm:pt>
    <dgm:pt modelId="{1DE283DD-E751-4918-A62F-A37628C3106C}" type="pres">
      <dgm:prSet presAssocID="{396F0FA6-9991-4B94-AA88-2E700B0D3980}" presName="entireBox" presStyleLbl="node1" presStyleIdx="0" presStyleCnt="4"/>
      <dgm:spPr/>
      <dgm:t>
        <a:bodyPr/>
        <a:lstStyle/>
        <a:p>
          <a:endParaRPr lang="ru-RU"/>
        </a:p>
      </dgm:t>
    </dgm:pt>
    <dgm:pt modelId="{D5A2CADB-1DE5-46D3-A48E-A114B6E1C900}" type="pres">
      <dgm:prSet presAssocID="{396F0FA6-9991-4B94-AA88-2E700B0D3980}" presName="descendantBox" presStyleCnt="0"/>
      <dgm:spPr/>
    </dgm:pt>
    <dgm:pt modelId="{03E31F7A-0BF0-4C42-80A4-C2DE4017DE1D}" type="pres">
      <dgm:prSet presAssocID="{35168D20-C525-4673-9FE3-7EDCDD6F754C}" presName="childTextBox" presStyleLbl="f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FD824F0-AF31-4093-9A87-7D148FE8E32E}" type="pres">
      <dgm:prSet presAssocID="{96A4E192-44CC-4011-969B-4E475CD2805D}" presName="sp" presStyleCnt="0"/>
      <dgm:spPr/>
    </dgm:pt>
    <dgm:pt modelId="{516B3C9B-8838-47BC-A34E-18B969F7B1F7}" type="pres">
      <dgm:prSet presAssocID="{7C845290-75B4-4AAB-9DC8-9A4DEE964922}" presName="arrowAndChildren" presStyleCnt="0"/>
      <dgm:spPr/>
    </dgm:pt>
    <dgm:pt modelId="{5FA101C7-A551-4A1F-9FA7-A0A800B569C9}" type="pres">
      <dgm:prSet presAssocID="{7C845290-75B4-4AAB-9DC8-9A4DEE964922}" presName="parentTextArrow" presStyleLbl="node1" presStyleIdx="0" presStyleCnt="4"/>
      <dgm:spPr/>
      <dgm:t>
        <a:bodyPr/>
        <a:lstStyle/>
        <a:p>
          <a:endParaRPr lang="ru-RU"/>
        </a:p>
      </dgm:t>
    </dgm:pt>
    <dgm:pt modelId="{655C9B0C-6AB3-4731-912F-F8BA46918B74}" type="pres">
      <dgm:prSet presAssocID="{7C845290-75B4-4AAB-9DC8-9A4DEE964922}" presName="arrow" presStyleLbl="node1" presStyleIdx="1" presStyleCnt="4"/>
      <dgm:spPr/>
      <dgm:t>
        <a:bodyPr/>
        <a:lstStyle/>
        <a:p>
          <a:endParaRPr lang="ru-RU"/>
        </a:p>
      </dgm:t>
    </dgm:pt>
    <dgm:pt modelId="{437174FA-27E8-4208-AE07-C9A6345950EA}" type="pres">
      <dgm:prSet presAssocID="{7C845290-75B4-4AAB-9DC8-9A4DEE964922}" presName="descendantArrow" presStyleCnt="0"/>
      <dgm:spPr/>
    </dgm:pt>
    <dgm:pt modelId="{161C6215-FBFE-4FCE-B198-5F2F62BAD772}" type="pres">
      <dgm:prSet presAssocID="{0845950F-D8E6-4B54-934E-B49746EE9E39}" presName="childTextArrow" presStyleLbl="f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D1CB8D1-E67C-4D6C-ABEF-1B20B1361FB9}" type="pres">
      <dgm:prSet presAssocID="{2E5B4C53-9BC3-48CB-ADD8-DBF446C6FF40}" presName="childTextArrow" presStyleLbl="f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AD36DC8-B634-4128-B820-363FF6121785}" type="pres">
      <dgm:prSet presAssocID="{05FE2314-7ACA-4647-8043-1A1D2208AAE2}" presName="sp" presStyleCnt="0"/>
      <dgm:spPr/>
    </dgm:pt>
    <dgm:pt modelId="{071CA427-C172-4DE0-AB84-BBDA016899CC}" type="pres">
      <dgm:prSet presAssocID="{67DCBA95-EA17-4622-B617-6E660A954831}" presName="arrowAndChildren" presStyleCnt="0"/>
      <dgm:spPr/>
    </dgm:pt>
    <dgm:pt modelId="{204A1804-24E9-43C2-9199-7D70CC72BA9F}" type="pres">
      <dgm:prSet presAssocID="{67DCBA95-EA17-4622-B617-6E660A954831}" presName="parentTextArrow" presStyleLbl="node1" presStyleIdx="2" presStyleCnt="4" custScaleY="72885" custLinFactNeighborX="2459" custLinFactNeighborY="-2222"/>
      <dgm:spPr/>
      <dgm:t>
        <a:bodyPr/>
        <a:lstStyle/>
        <a:p>
          <a:endParaRPr lang="ru-RU"/>
        </a:p>
      </dgm:t>
    </dgm:pt>
    <dgm:pt modelId="{C015C589-0EF5-46E1-81F3-BB9E9646AF91}" type="pres">
      <dgm:prSet presAssocID="{B7F91BFD-477C-4F2F-BC41-D79E730FB692}" presName="sp" presStyleCnt="0"/>
      <dgm:spPr/>
    </dgm:pt>
    <dgm:pt modelId="{3C1709C5-6170-49E3-B1BE-3B0F5040950E}" type="pres">
      <dgm:prSet presAssocID="{9C13A45E-E523-43C5-9018-EE55FC2ED753}" presName="arrowAndChildren" presStyleCnt="0"/>
      <dgm:spPr/>
    </dgm:pt>
    <dgm:pt modelId="{AA058032-3796-49D7-8F72-794622273DAD}" type="pres">
      <dgm:prSet presAssocID="{9C13A45E-E523-43C5-9018-EE55FC2ED753}" presName="parentTextArrow" presStyleLbl="node1" presStyleIdx="2" presStyleCnt="4"/>
      <dgm:spPr/>
      <dgm:t>
        <a:bodyPr/>
        <a:lstStyle/>
        <a:p>
          <a:endParaRPr lang="ru-RU"/>
        </a:p>
      </dgm:t>
    </dgm:pt>
    <dgm:pt modelId="{E670B223-FB07-4FB7-AC53-4EED6AA2DAD7}" type="pres">
      <dgm:prSet presAssocID="{9C13A45E-E523-43C5-9018-EE55FC2ED753}" presName="arrow" presStyleLbl="node1" presStyleIdx="3" presStyleCnt="4"/>
      <dgm:spPr/>
      <dgm:t>
        <a:bodyPr/>
        <a:lstStyle/>
        <a:p>
          <a:endParaRPr lang="ru-RU"/>
        </a:p>
      </dgm:t>
    </dgm:pt>
    <dgm:pt modelId="{20A0C142-8C50-454B-9F7F-F2D9FEF979E8}" type="pres">
      <dgm:prSet presAssocID="{9C13A45E-E523-43C5-9018-EE55FC2ED753}" presName="descendantArrow" presStyleCnt="0"/>
      <dgm:spPr/>
    </dgm:pt>
    <dgm:pt modelId="{9E3D2C77-E86F-40C7-A073-910B580D3DBA}" type="pres">
      <dgm:prSet presAssocID="{E4B0D9F1-F0BF-405C-82ED-840450A55032}" presName="childTextArrow" presStyleLbl="fgAccFollowNode1" presStyleIdx="3" presStyleCnt="4" custScaleX="20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AE453BE-A69C-4648-AB42-56D2267C22F7}" srcId="{9C13A45E-E523-43C5-9018-EE55FC2ED753}" destId="{E4B0D9F1-F0BF-405C-82ED-840450A55032}" srcOrd="0" destOrd="0" parTransId="{26CC7A9F-E88A-44DC-95D8-E527BF9B4076}" sibTransId="{0FE518D4-E5E0-46A5-8EFF-5DCE137B818C}"/>
    <dgm:cxn modelId="{B52E8B27-1466-4BC7-B659-32991B4F7ADF}" type="presOf" srcId="{35168D20-C525-4673-9FE3-7EDCDD6F754C}" destId="{03E31F7A-0BF0-4C42-80A4-C2DE4017DE1D}" srcOrd="0" destOrd="0" presId="urn:microsoft.com/office/officeart/2005/8/layout/process4"/>
    <dgm:cxn modelId="{619B2D7C-F060-4800-BE15-8F97213BF4F3}" type="presOf" srcId="{0845950F-D8E6-4B54-934E-B49746EE9E39}" destId="{161C6215-FBFE-4FCE-B198-5F2F62BAD772}" srcOrd="0" destOrd="0" presId="urn:microsoft.com/office/officeart/2005/8/layout/process4"/>
    <dgm:cxn modelId="{EEDDC991-107A-469F-939E-102945CE2575}" srcId="{73B22D2D-C1A8-463A-B9D6-2FB4A9D154CA}" destId="{7C845290-75B4-4AAB-9DC8-9A4DEE964922}" srcOrd="2" destOrd="0" parTransId="{D5C14B1A-5B7F-4259-B0C7-35F63BC308C0}" sibTransId="{96A4E192-44CC-4011-969B-4E475CD2805D}"/>
    <dgm:cxn modelId="{CABCD5E5-11DC-421D-8432-61E3173375F9}" type="presOf" srcId="{67DCBA95-EA17-4622-B617-6E660A954831}" destId="{204A1804-24E9-43C2-9199-7D70CC72BA9F}" srcOrd="0" destOrd="0" presId="urn:microsoft.com/office/officeart/2005/8/layout/process4"/>
    <dgm:cxn modelId="{8A3B1166-73E1-42E5-8E8C-E2826AD72B7B}" type="presOf" srcId="{2E5B4C53-9BC3-48CB-ADD8-DBF446C6FF40}" destId="{4D1CB8D1-E67C-4D6C-ABEF-1B20B1361FB9}" srcOrd="0" destOrd="0" presId="urn:microsoft.com/office/officeart/2005/8/layout/process4"/>
    <dgm:cxn modelId="{BD8E2DEC-7548-4DC5-84F9-79C8172DFA55}" type="presOf" srcId="{9C13A45E-E523-43C5-9018-EE55FC2ED753}" destId="{E670B223-FB07-4FB7-AC53-4EED6AA2DAD7}" srcOrd="1" destOrd="0" presId="urn:microsoft.com/office/officeart/2005/8/layout/process4"/>
    <dgm:cxn modelId="{D4E133E5-7C62-492E-8D32-9E02C288CA0E}" srcId="{7C845290-75B4-4AAB-9DC8-9A4DEE964922}" destId="{2E5B4C53-9BC3-48CB-ADD8-DBF446C6FF40}" srcOrd="1" destOrd="0" parTransId="{558B1624-BB99-4F3D-BDC9-B460D943C927}" sibTransId="{A2EAD80F-83F2-4DDB-9150-D7791AF5294C}"/>
    <dgm:cxn modelId="{9A15EFE5-1A0B-4F38-BF9F-6E0F6BF194D0}" type="presOf" srcId="{9C13A45E-E523-43C5-9018-EE55FC2ED753}" destId="{AA058032-3796-49D7-8F72-794622273DAD}" srcOrd="0" destOrd="0" presId="urn:microsoft.com/office/officeart/2005/8/layout/process4"/>
    <dgm:cxn modelId="{B334514B-C147-4AC2-A918-DBFB62CF87DB}" srcId="{7C845290-75B4-4AAB-9DC8-9A4DEE964922}" destId="{0845950F-D8E6-4B54-934E-B49746EE9E39}" srcOrd="0" destOrd="0" parTransId="{F83EEEF4-A1BF-4DAE-BF36-0D69993422B5}" sibTransId="{C56FC416-C29A-44C5-959A-D6CFDCC56FAF}"/>
    <dgm:cxn modelId="{F361DA7D-1B93-40FE-B023-443838D585D3}" type="presOf" srcId="{7C845290-75B4-4AAB-9DC8-9A4DEE964922}" destId="{5FA101C7-A551-4A1F-9FA7-A0A800B569C9}" srcOrd="0" destOrd="0" presId="urn:microsoft.com/office/officeart/2005/8/layout/process4"/>
    <dgm:cxn modelId="{67EFB0A1-A8FF-4EBE-B6A3-2F15B02C789E}" srcId="{73B22D2D-C1A8-463A-B9D6-2FB4A9D154CA}" destId="{67DCBA95-EA17-4622-B617-6E660A954831}" srcOrd="1" destOrd="0" parTransId="{0FF55862-E8F0-4A99-ABCB-FD0AD0EBD4AF}" sibTransId="{05FE2314-7ACA-4647-8043-1A1D2208AAE2}"/>
    <dgm:cxn modelId="{5490FE75-7AE0-40C8-AF9E-EFB938552C2E}" type="presOf" srcId="{E4B0D9F1-F0BF-405C-82ED-840450A55032}" destId="{9E3D2C77-E86F-40C7-A073-910B580D3DBA}" srcOrd="0" destOrd="0" presId="urn:microsoft.com/office/officeart/2005/8/layout/process4"/>
    <dgm:cxn modelId="{B349A1A1-CFD0-403F-A44D-7B8757AC1018}" type="presOf" srcId="{7C845290-75B4-4AAB-9DC8-9A4DEE964922}" destId="{655C9B0C-6AB3-4731-912F-F8BA46918B74}" srcOrd="1" destOrd="0" presId="urn:microsoft.com/office/officeart/2005/8/layout/process4"/>
    <dgm:cxn modelId="{2C77AACE-50E2-42EC-B041-B135454094E0}" srcId="{396F0FA6-9991-4B94-AA88-2E700B0D3980}" destId="{35168D20-C525-4673-9FE3-7EDCDD6F754C}" srcOrd="0" destOrd="0" parTransId="{CF74B24E-8EFC-4914-ABF1-C4130408F277}" sibTransId="{B51007B8-71DC-4BA5-9F68-4D6CD0917E8E}"/>
    <dgm:cxn modelId="{DE572A7F-A0B7-41F4-98DC-6C3EC594E7CB}" srcId="{73B22D2D-C1A8-463A-B9D6-2FB4A9D154CA}" destId="{396F0FA6-9991-4B94-AA88-2E700B0D3980}" srcOrd="3" destOrd="0" parTransId="{F1A4A068-D55F-4B8D-B30F-8F3F2B3EAB57}" sibTransId="{7523C08B-8027-4EA2-9366-50F29442C878}"/>
    <dgm:cxn modelId="{153DCCC2-C277-4CDA-BE7B-E21DB7A6F686}" srcId="{73B22D2D-C1A8-463A-B9D6-2FB4A9D154CA}" destId="{9C13A45E-E523-43C5-9018-EE55FC2ED753}" srcOrd="0" destOrd="0" parTransId="{EF827333-7041-404B-8E47-F5F300F6A501}" sibTransId="{B7F91BFD-477C-4F2F-BC41-D79E730FB692}"/>
    <dgm:cxn modelId="{1998377E-87C0-4F49-B5F5-563A16148582}" type="presOf" srcId="{73B22D2D-C1A8-463A-B9D6-2FB4A9D154CA}" destId="{EA22D8FB-13EF-400A-A19F-8D9B38D5D8A1}" srcOrd="0" destOrd="0" presId="urn:microsoft.com/office/officeart/2005/8/layout/process4"/>
    <dgm:cxn modelId="{9C0314EE-4A72-4A92-B20C-16C0AEE2E463}" type="presOf" srcId="{396F0FA6-9991-4B94-AA88-2E700B0D3980}" destId="{EC1114B5-5AC3-475F-A2C9-63D9CB4F03D1}" srcOrd="0" destOrd="0" presId="urn:microsoft.com/office/officeart/2005/8/layout/process4"/>
    <dgm:cxn modelId="{6FAD1FAA-5A2E-45D5-B530-0B525E79A7FD}" type="presOf" srcId="{396F0FA6-9991-4B94-AA88-2E700B0D3980}" destId="{1DE283DD-E751-4918-A62F-A37628C3106C}" srcOrd="1" destOrd="0" presId="urn:microsoft.com/office/officeart/2005/8/layout/process4"/>
    <dgm:cxn modelId="{D08078A5-60AC-408D-9828-0CBB5637410B}" type="presParOf" srcId="{EA22D8FB-13EF-400A-A19F-8D9B38D5D8A1}" destId="{8C886726-C141-4B0F-9A7E-D12B0C91FDA0}" srcOrd="0" destOrd="0" presId="urn:microsoft.com/office/officeart/2005/8/layout/process4"/>
    <dgm:cxn modelId="{3825CA71-7014-48E6-BE26-EB9DB1CE0038}" type="presParOf" srcId="{8C886726-C141-4B0F-9A7E-D12B0C91FDA0}" destId="{EC1114B5-5AC3-475F-A2C9-63D9CB4F03D1}" srcOrd="0" destOrd="0" presId="urn:microsoft.com/office/officeart/2005/8/layout/process4"/>
    <dgm:cxn modelId="{13D0A498-1C90-49C5-BE2D-23B6158FA977}" type="presParOf" srcId="{8C886726-C141-4B0F-9A7E-D12B0C91FDA0}" destId="{1DE283DD-E751-4918-A62F-A37628C3106C}" srcOrd="1" destOrd="0" presId="urn:microsoft.com/office/officeart/2005/8/layout/process4"/>
    <dgm:cxn modelId="{13E77419-7C17-4326-8102-9A66C1E5F5EC}" type="presParOf" srcId="{8C886726-C141-4B0F-9A7E-D12B0C91FDA0}" destId="{D5A2CADB-1DE5-46D3-A48E-A114B6E1C900}" srcOrd="2" destOrd="0" presId="urn:microsoft.com/office/officeart/2005/8/layout/process4"/>
    <dgm:cxn modelId="{6ACB6418-9A5E-4F38-9C0B-9487152A62EB}" type="presParOf" srcId="{D5A2CADB-1DE5-46D3-A48E-A114B6E1C900}" destId="{03E31F7A-0BF0-4C42-80A4-C2DE4017DE1D}" srcOrd="0" destOrd="0" presId="urn:microsoft.com/office/officeart/2005/8/layout/process4"/>
    <dgm:cxn modelId="{5B401D54-8D0B-48E4-914F-1086724895E7}" type="presParOf" srcId="{EA22D8FB-13EF-400A-A19F-8D9B38D5D8A1}" destId="{AFD824F0-AF31-4093-9A87-7D148FE8E32E}" srcOrd="1" destOrd="0" presId="urn:microsoft.com/office/officeart/2005/8/layout/process4"/>
    <dgm:cxn modelId="{B72B5F64-3ACA-4F2F-9277-C0FDB5377C36}" type="presParOf" srcId="{EA22D8FB-13EF-400A-A19F-8D9B38D5D8A1}" destId="{516B3C9B-8838-47BC-A34E-18B969F7B1F7}" srcOrd="2" destOrd="0" presId="urn:microsoft.com/office/officeart/2005/8/layout/process4"/>
    <dgm:cxn modelId="{FEE1E9FF-0DB7-47F4-9C82-3493C8AD58C8}" type="presParOf" srcId="{516B3C9B-8838-47BC-A34E-18B969F7B1F7}" destId="{5FA101C7-A551-4A1F-9FA7-A0A800B569C9}" srcOrd="0" destOrd="0" presId="urn:microsoft.com/office/officeart/2005/8/layout/process4"/>
    <dgm:cxn modelId="{24613A34-0800-4324-9BB0-C96E211A6AE7}" type="presParOf" srcId="{516B3C9B-8838-47BC-A34E-18B969F7B1F7}" destId="{655C9B0C-6AB3-4731-912F-F8BA46918B74}" srcOrd="1" destOrd="0" presId="urn:microsoft.com/office/officeart/2005/8/layout/process4"/>
    <dgm:cxn modelId="{32619176-B542-4908-B9BF-F16C28889B1C}" type="presParOf" srcId="{516B3C9B-8838-47BC-A34E-18B969F7B1F7}" destId="{437174FA-27E8-4208-AE07-C9A6345950EA}" srcOrd="2" destOrd="0" presId="urn:microsoft.com/office/officeart/2005/8/layout/process4"/>
    <dgm:cxn modelId="{DB0AE51D-75A0-4973-B6E7-19385F3A0686}" type="presParOf" srcId="{437174FA-27E8-4208-AE07-C9A6345950EA}" destId="{161C6215-FBFE-4FCE-B198-5F2F62BAD772}" srcOrd="0" destOrd="0" presId="urn:microsoft.com/office/officeart/2005/8/layout/process4"/>
    <dgm:cxn modelId="{0787781A-B01C-47E0-96E5-72F4768E4358}" type="presParOf" srcId="{437174FA-27E8-4208-AE07-C9A6345950EA}" destId="{4D1CB8D1-E67C-4D6C-ABEF-1B20B1361FB9}" srcOrd="1" destOrd="0" presId="urn:microsoft.com/office/officeart/2005/8/layout/process4"/>
    <dgm:cxn modelId="{C9E0B836-C4B8-4AEB-AA53-94E8D563EFD7}" type="presParOf" srcId="{EA22D8FB-13EF-400A-A19F-8D9B38D5D8A1}" destId="{AAD36DC8-B634-4128-B820-363FF6121785}" srcOrd="3" destOrd="0" presId="urn:microsoft.com/office/officeart/2005/8/layout/process4"/>
    <dgm:cxn modelId="{D4D35C36-FB16-40BD-B35B-F082236419ED}" type="presParOf" srcId="{EA22D8FB-13EF-400A-A19F-8D9B38D5D8A1}" destId="{071CA427-C172-4DE0-AB84-BBDA016899CC}" srcOrd="4" destOrd="0" presId="urn:microsoft.com/office/officeart/2005/8/layout/process4"/>
    <dgm:cxn modelId="{B6D5A390-BE95-42F4-A465-8A8721387769}" type="presParOf" srcId="{071CA427-C172-4DE0-AB84-BBDA016899CC}" destId="{204A1804-24E9-43C2-9199-7D70CC72BA9F}" srcOrd="0" destOrd="0" presId="urn:microsoft.com/office/officeart/2005/8/layout/process4"/>
    <dgm:cxn modelId="{90186C9A-9035-49C8-830E-E3D0AD975296}" type="presParOf" srcId="{EA22D8FB-13EF-400A-A19F-8D9B38D5D8A1}" destId="{C015C589-0EF5-46E1-81F3-BB9E9646AF91}" srcOrd="5" destOrd="0" presId="urn:microsoft.com/office/officeart/2005/8/layout/process4"/>
    <dgm:cxn modelId="{43FE23C8-9B33-48A9-B924-9C6C6E9BC280}" type="presParOf" srcId="{EA22D8FB-13EF-400A-A19F-8D9B38D5D8A1}" destId="{3C1709C5-6170-49E3-B1BE-3B0F5040950E}" srcOrd="6" destOrd="0" presId="urn:microsoft.com/office/officeart/2005/8/layout/process4"/>
    <dgm:cxn modelId="{77DEC6E5-8A1F-4E88-8CE8-0BA2F0321811}" type="presParOf" srcId="{3C1709C5-6170-49E3-B1BE-3B0F5040950E}" destId="{AA058032-3796-49D7-8F72-794622273DAD}" srcOrd="0" destOrd="0" presId="urn:microsoft.com/office/officeart/2005/8/layout/process4"/>
    <dgm:cxn modelId="{28341E34-44F7-444F-A7B2-8BD1C57035E6}" type="presParOf" srcId="{3C1709C5-6170-49E3-B1BE-3B0F5040950E}" destId="{E670B223-FB07-4FB7-AC53-4EED6AA2DAD7}" srcOrd="1" destOrd="0" presId="urn:microsoft.com/office/officeart/2005/8/layout/process4"/>
    <dgm:cxn modelId="{466C7095-8109-4556-B12F-D7875CB3C53D}" type="presParOf" srcId="{3C1709C5-6170-49E3-B1BE-3B0F5040950E}" destId="{20A0C142-8C50-454B-9F7F-F2D9FEF979E8}" srcOrd="2" destOrd="0" presId="urn:microsoft.com/office/officeart/2005/8/layout/process4"/>
    <dgm:cxn modelId="{17557204-0EE6-4F32-9EF1-C58837F596AA}" type="presParOf" srcId="{20A0C142-8C50-454B-9F7F-F2D9FEF979E8}" destId="{9E3D2C77-E86F-40C7-A073-910B580D3DBA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4D55D7A-E3B3-40E4-8564-A59F800521B4}" type="doc">
      <dgm:prSet loTypeId="urn:microsoft.com/office/officeart/2005/8/layout/hList9" loCatId="list" qsTypeId="urn:microsoft.com/office/officeart/2005/8/quickstyle/3d2" qsCatId="3D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669778D0-FC18-4F13-A200-BD4F60651240}">
      <dgm:prSet phldrT="[Текст]" custT="1"/>
      <dgm:spPr/>
      <dgm:t>
        <a:bodyPr/>
        <a:lstStyle/>
        <a:p>
          <a:endParaRPr lang="ru-RU" sz="1600" b="1" dirty="0" smtClean="0"/>
        </a:p>
        <a:p>
          <a:r>
            <a:rPr lang="ru-RU" sz="1600" b="1" dirty="0" smtClean="0"/>
            <a:t>Э</a:t>
          </a:r>
        </a:p>
        <a:p>
          <a:r>
            <a:rPr lang="ru-RU" sz="1600" b="1" dirty="0" smtClean="0"/>
            <a:t>К</a:t>
          </a:r>
        </a:p>
        <a:p>
          <a:r>
            <a:rPr lang="ru-RU" sz="1600" b="1" dirty="0" smtClean="0"/>
            <a:t>О</a:t>
          </a:r>
        </a:p>
        <a:p>
          <a:r>
            <a:rPr lang="ru-RU" sz="1600" b="1" dirty="0" smtClean="0"/>
            <a:t>Н</a:t>
          </a:r>
        </a:p>
        <a:p>
          <a:r>
            <a:rPr lang="ru-RU" sz="1600" b="1" dirty="0" smtClean="0"/>
            <a:t>О</a:t>
          </a:r>
        </a:p>
        <a:p>
          <a:r>
            <a:rPr lang="ru-RU" sz="1600" b="1" dirty="0" smtClean="0"/>
            <a:t>М</a:t>
          </a:r>
        </a:p>
        <a:p>
          <a:r>
            <a:rPr lang="ru-RU" sz="1600" b="1" dirty="0" smtClean="0"/>
            <a:t>И</a:t>
          </a:r>
        </a:p>
        <a:p>
          <a:r>
            <a:rPr lang="ru-RU" sz="1600" b="1" dirty="0" smtClean="0"/>
            <a:t>Ч</a:t>
          </a:r>
        </a:p>
        <a:p>
          <a:r>
            <a:rPr lang="ru-RU" sz="1600" b="1" dirty="0" smtClean="0"/>
            <a:t>Е</a:t>
          </a:r>
        </a:p>
        <a:p>
          <a:r>
            <a:rPr lang="ru-RU" sz="1600" b="1" dirty="0" smtClean="0"/>
            <a:t>С</a:t>
          </a:r>
        </a:p>
        <a:p>
          <a:r>
            <a:rPr lang="ru-RU" sz="1600" b="1" dirty="0" smtClean="0"/>
            <a:t>К</a:t>
          </a:r>
        </a:p>
        <a:p>
          <a:r>
            <a:rPr lang="ru-RU" sz="1600" b="1" dirty="0" smtClean="0"/>
            <a:t>И</a:t>
          </a:r>
        </a:p>
        <a:p>
          <a:r>
            <a:rPr lang="ru-RU" sz="1600" b="1" dirty="0" smtClean="0"/>
            <a:t>Е</a:t>
          </a:r>
        </a:p>
        <a:p>
          <a:endParaRPr lang="ru-RU" sz="1000" dirty="0"/>
        </a:p>
      </dgm:t>
    </dgm:pt>
    <dgm:pt modelId="{3490E3CA-2919-434E-B08F-2EEE232AA803}" type="parTrans" cxnId="{5B19982E-4DCF-43FE-955C-8B790A1360D4}">
      <dgm:prSet/>
      <dgm:spPr/>
      <dgm:t>
        <a:bodyPr/>
        <a:lstStyle/>
        <a:p>
          <a:endParaRPr lang="ru-RU"/>
        </a:p>
      </dgm:t>
    </dgm:pt>
    <dgm:pt modelId="{8F544711-8A3B-4EC9-A76E-0438FD06FA68}" type="sibTrans" cxnId="{5B19982E-4DCF-43FE-955C-8B790A1360D4}">
      <dgm:prSet/>
      <dgm:spPr/>
      <dgm:t>
        <a:bodyPr/>
        <a:lstStyle/>
        <a:p>
          <a:endParaRPr lang="ru-RU"/>
        </a:p>
      </dgm:t>
    </dgm:pt>
    <dgm:pt modelId="{D1974BD1-F93C-42E0-BC6B-82A20C113E79}">
      <dgm:prSet phldrT="[Текст]" custT="1"/>
      <dgm:spPr/>
      <dgm:t>
        <a:bodyPr/>
        <a:lstStyle/>
        <a:p>
          <a:pPr algn="l"/>
          <a:r>
            <a:rPr lang="ru-RU" sz="1800" dirty="0" smtClean="0"/>
            <a:t>Экономическая теория</a:t>
          </a:r>
          <a:endParaRPr lang="ru-RU" sz="1800" dirty="0"/>
        </a:p>
      </dgm:t>
    </dgm:pt>
    <dgm:pt modelId="{4433715C-5863-4258-94C7-2A648184EA3F}" type="parTrans" cxnId="{04F63ADA-54CA-4B1D-BC17-64B39E623F15}">
      <dgm:prSet/>
      <dgm:spPr/>
      <dgm:t>
        <a:bodyPr/>
        <a:lstStyle/>
        <a:p>
          <a:endParaRPr lang="ru-RU"/>
        </a:p>
      </dgm:t>
    </dgm:pt>
    <dgm:pt modelId="{BD1EA631-2CE5-4238-B4DE-3036E6F88B71}" type="sibTrans" cxnId="{04F63ADA-54CA-4B1D-BC17-64B39E623F15}">
      <dgm:prSet/>
      <dgm:spPr/>
      <dgm:t>
        <a:bodyPr/>
        <a:lstStyle/>
        <a:p>
          <a:endParaRPr lang="ru-RU"/>
        </a:p>
      </dgm:t>
    </dgm:pt>
    <dgm:pt modelId="{60848FF2-19D6-4785-9154-E12AD461DFC0}">
      <dgm:prSet phldrT="[Текст]" custT="1"/>
      <dgm:spPr/>
      <dgm:t>
        <a:bodyPr/>
        <a:lstStyle/>
        <a:p>
          <a:pPr algn="l"/>
          <a:r>
            <a:rPr lang="ru-RU" sz="1800" dirty="0" smtClean="0"/>
            <a:t>Микро- и макроэкономика</a:t>
          </a:r>
          <a:endParaRPr lang="ru-RU" sz="1800" dirty="0"/>
        </a:p>
      </dgm:t>
    </dgm:pt>
    <dgm:pt modelId="{D0E01040-1018-4CF7-8D29-8CB98E6F980F}" type="parTrans" cxnId="{13D0AB6D-D82F-41DB-8E41-384F8310B474}">
      <dgm:prSet/>
      <dgm:spPr/>
      <dgm:t>
        <a:bodyPr/>
        <a:lstStyle/>
        <a:p>
          <a:endParaRPr lang="ru-RU"/>
        </a:p>
      </dgm:t>
    </dgm:pt>
    <dgm:pt modelId="{8A621991-8C6B-4DA5-9851-3ADD51217ABD}" type="sibTrans" cxnId="{13D0AB6D-D82F-41DB-8E41-384F8310B474}">
      <dgm:prSet/>
      <dgm:spPr/>
      <dgm:t>
        <a:bodyPr/>
        <a:lstStyle/>
        <a:p>
          <a:endParaRPr lang="ru-RU"/>
        </a:p>
      </dgm:t>
    </dgm:pt>
    <dgm:pt modelId="{EEFBA639-3B3B-4B9E-A889-46FBDD199D75}">
      <dgm:prSet phldrT="[Текст]" custT="1"/>
      <dgm:spPr/>
      <dgm:t>
        <a:bodyPr/>
        <a:lstStyle/>
        <a:p>
          <a:pPr algn="l"/>
          <a:r>
            <a:rPr lang="ru-RU" sz="1800" dirty="0" smtClean="0"/>
            <a:t>Национальная экономика Беларуси</a:t>
          </a:r>
          <a:endParaRPr lang="ru-RU" sz="1800" dirty="0"/>
        </a:p>
      </dgm:t>
    </dgm:pt>
    <dgm:pt modelId="{8D1630E3-FA37-4FDD-9E18-61348C5095B3}" type="parTrans" cxnId="{E240BA35-A3D6-43EF-BF15-FA957920345E}">
      <dgm:prSet/>
      <dgm:spPr/>
      <dgm:t>
        <a:bodyPr/>
        <a:lstStyle/>
        <a:p>
          <a:endParaRPr lang="ru-RU"/>
        </a:p>
      </dgm:t>
    </dgm:pt>
    <dgm:pt modelId="{2201F77F-C535-4217-8A91-9912C582F298}" type="sibTrans" cxnId="{E240BA35-A3D6-43EF-BF15-FA957920345E}">
      <dgm:prSet/>
      <dgm:spPr/>
      <dgm:t>
        <a:bodyPr/>
        <a:lstStyle/>
        <a:p>
          <a:endParaRPr lang="ru-RU"/>
        </a:p>
      </dgm:t>
    </dgm:pt>
    <dgm:pt modelId="{6BE9237A-4BC6-45C3-9B9B-A07C9B09E648}">
      <dgm:prSet phldrT="[Текст]" custT="1"/>
      <dgm:spPr/>
      <dgm:t>
        <a:bodyPr/>
        <a:lstStyle/>
        <a:p>
          <a:pPr algn="l"/>
          <a:r>
            <a:rPr lang="ru-RU" sz="1800" dirty="0" smtClean="0"/>
            <a:t>Международная экономика</a:t>
          </a:r>
          <a:endParaRPr lang="ru-RU" sz="1800" dirty="0"/>
        </a:p>
      </dgm:t>
    </dgm:pt>
    <dgm:pt modelId="{9CB3671D-26ED-44C0-9202-5C824BDA138B}" type="parTrans" cxnId="{BDD0F33C-EE72-482A-9116-1D66A2FEFCC1}">
      <dgm:prSet/>
      <dgm:spPr/>
      <dgm:t>
        <a:bodyPr/>
        <a:lstStyle/>
        <a:p>
          <a:endParaRPr lang="ru-RU"/>
        </a:p>
      </dgm:t>
    </dgm:pt>
    <dgm:pt modelId="{BD0C4292-7E54-46DD-B465-5BA397CC2593}" type="sibTrans" cxnId="{BDD0F33C-EE72-482A-9116-1D66A2FEFCC1}">
      <dgm:prSet/>
      <dgm:spPr/>
      <dgm:t>
        <a:bodyPr/>
        <a:lstStyle/>
        <a:p>
          <a:endParaRPr lang="ru-RU"/>
        </a:p>
      </dgm:t>
    </dgm:pt>
    <dgm:pt modelId="{4E524EEC-37D2-4FD0-BCE4-DC75C21ABA10}">
      <dgm:prSet phldrT="[Текст]" custT="1"/>
      <dgm:spPr/>
      <dgm:t>
        <a:bodyPr/>
        <a:lstStyle/>
        <a:p>
          <a:pPr algn="l"/>
          <a:r>
            <a:rPr lang="ru-RU" sz="1800" dirty="0" smtClean="0"/>
            <a:t>Финансы предприятий</a:t>
          </a:r>
          <a:endParaRPr lang="ru-RU" sz="1800" dirty="0"/>
        </a:p>
      </dgm:t>
    </dgm:pt>
    <dgm:pt modelId="{209A2335-F5A4-4036-967D-91A015555B8A}" type="parTrans" cxnId="{8423A266-590F-474A-B167-7A3E3BF29878}">
      <dgm:prSet/>
      <dgm:spPr/>
      <dgm:t>
        <a:bodyPr/>
        <a:lstStyle/>
        <a:p>
          <a:endParaRPr lang="ru-RU"/>
        </a:p>
      </dgm:t>
    </dgm:pt>
    <dgm:pt modelId="{D1B50BD4-E931-48CB-8F81-D0535B21D69D}" type="sibTrans" cxnId="{8423A266-590F-474A-B167-7A3E3BF29878}">
      <dgm:prSet/>
      <dgm:spPr/>
      <dgm:t>
        <a:bodyPr/>
        <a:lstStyle/>
        <a:p>
          <a:endParaRPr lang="ru-RU"/>
        </a:p>
      </dgm:t>
    </dgm:pt>
    <dgm:pt modelId="{17250ACF-3AB2-407B-8E45-3A6820954922}">
      <dgm:prSet phldrT="[Текст]" custT="1"/>
      <dgm:spPr/>
      <dgm:t>
        <a:bodyPr/>
        <a:lstStyle/>
        <a:p>
          <a:pPr algn="l"/>
          <a:r>
            <a:rPr lang="ru-RU" sz="1800" dirty="0" smtClean="0"/>
            <a:t>Экономика организации (предприятия)</a:t>
          </a:r>
          <a:endParaRPr lang="ru-RU" sz="1800" dirty="0"/>
        </a:p>
      </dgm:t>
    </dgm:pt>
    <dgm:pt modelId="{47306E11-652F-4DA8-A4FA-15BAE5CAC4D8}" type="parTrans" cxnId="{A101EE01-6871-4BBE-BBDE-9FB6C08D45A8}">
      <dgm:prSet/>
      <dgm:spPr/>
      <dgm:t>
        <a:bodyPr/>
        <a:lstStyle/>
        <a:p>
          <a:endParaRPr lang="ru-RU"/>
        </a:p>
      </dgm:t>
    </dgm:pt>
    <dgm:pt modelId="{94DA0A68-03C3-4D87-A81D-685148D9E93F}" type="sibTrans" cxnId="{A101EE01-6871-4BBE-BBDE-9FB6C08D45A8}">
      <dgm:prSet/>
      <dgm:spPr/>
      <dgm:t>
        <a:bodyPr/>
        <a:lstStyle/>
        <a:p>
          <a:endParaRPr lang="ru-RU"/>
        </a:p>
      </dgm:t>
    </dgm:pt>
    <dgm:pt modelId="{6B95AD6E-1CCB-4ACD-8752-272720E88B22}">
      <dgm:prSet phldrT="[Текст]" custT="1"/>
      <dgm:spPr/>
      <dgm:t>
        <a:bodyPr/>
        <a:lstStyle/>
        <a:p>
          <a:pPr algn="l"/>
          <a:r>
            <a:rPr lang="ru-RU" sz="1800" dirty="0" smtClean="0"/>
            <a:t>Деньги, кредит, банки </a:t>
          </a:r>
          <a:endParaRPr lang="ru-RU" sz="1800" dirty="0"/>
        </a:p>
      </dgm:t>
    </dgm:pt>
    <dgm:pt modelId="{CFFD4C45-2D97-45D8-8693-3248EDEC87BA}" type="parTrans" cxnId="{88D9D5A4-96B6-4E10-9B6A-4B5F66517FAD}">
      <dgm:prSet/>
      <dgm:spPr/>
      <dgm:t>
        <a:bodyPr/>
        <a:lstStyle/>
        <a:p>
          <a:endParaRPr lang="ru-RU"/>
        </a:p>
      </dgm:t>
    </dgm:pt>
    <dgm:pt modelId="{C61FF8C6-9BF8-4C42-85CC-CF28965B264E}" type="sibTrans" cxnId="{88D9D5A4-96B6-4E10-9B6A-4B5F66517FAD}">
      <dgm:prSet/>
      <dgm:spPr/>
      <dgm:t>
        <a:bodyPr/>
        <a:lstStyle/>
        <a:p>
          <a:endParaRPr lang="ru-RU"/>
        </a:p>
      </dgm:t>
    </dgm:pt>
    <dgm:pt modelId="{A513920D-1DCA-4CFE-AD16-2084FD057DA7}">
      <dgm:prSet phldrT="[Текст]" custT="1"/>
      <dgm:spPr/>
      <dgm:t>
        <a:bodyPr/>
        <a:lstStyle/>
        <a:p>
          <a:pPr algn="l"/>
          <a:r>
            <a:rPr lang="ru-RU" sz="1800" dirty="0" smtClean="0"/>
            <a:t>Бухгалтерский учет и анализ</a:t>
          </a:r>
          <a:endParaRPr lang="ru-RU" sz="1800" dirty="0"/>
        </a:p>
      </dgm:t>
    </dgm:pt>
    <dgm:pt modelId="{40B06782-C24B-4B02-BBAD-B34E83D35D8C}" type="parTrans" cxnId="{0ABC7EC4-537F-44DA-BB72-D5A53D7C6D21}">
      <dgm:prSet/>
      <dgm:spPr/>
      <dgm:t>
        <a:bodyPr/>
        <a:lstStyle/>
        <a:p>
          <a:endParaRPr lang="ru-RU"/>
        </a:p>
      </dgm:t>
    </dgm:pt>
    <dgm:pt modelId="{BCFBB1B2-5BEB-455F-A915-8105ED098DB8}" type="sibTrans" cxnId="{0ABC7EC4-537F-44DA-BB72-D5A53D7C6D21}">
      <dgm:prSet/>
      <dgm:spPr/>
      <dgm:t>
        <a:bodyPr/>
        <a:lstStyle/>
        <a:p>
          <a:endParaRPr lang="ru-RU"/>
        </a:p>
      </dgm:t>
    </dgm:pt>
    <dgm:pt modelId="{313640A3-897E-423E-9AD7-90B572FEB688}">
      <dgm:prSet phldrT="[Текст]" custT="1"/>
      <dgm:spPr/>
      <dgm:t>
        <a:bodyPr/>
        <a:lstStyle/>
        <a:p>
          <a:pPr algn="l"/>
          <a:r>
            <a:rPr lang="ru-RU" sz="1800" dirty="0" smtClean="0"/>
            <a:t>Анализ хозяйственной деятельности</a:t>
          </a:r>
          <a:endParaRPr lang="ru-RU" sz="1800" dirty="0"/>
        </a:p>
      </dgm:t>
    </dgm:pt>
    <dgm:pt modelId="{C933DC79-07EB-400A-A18B-9308AB3F53B2}" type="parTrans" cxnId="{D559212C-3F31-4DC1-AC44-815B8209EEEA}">
      <dgm:prSet/>
      <dgm:spPr/>
      <dgm:t>
        <a:bodyPr/>
        <a:lstStyle/>
        <a:p>
          <a:endParaRPr lang="ru-RU"/>
        </a:p>
      </dgm:t>
    </dgm:pt>
    <dgm:pt modelId="{E8322778-8A33-4C4D-A3AC-3FF4D8F9D59E}" type="sibTrans" cxnId="{D559212C-3F31-4DC1-AC44-815B8209EEEA}">
      <dgm:prSet/>
      <dgm:spPr/>
      <dgm:t>
        <a:bodyPr/>
        <a:lstStyle/>
        <a:p>
          <a:endParaRPr lang="ru-RU"/>
        </a:p>
      </dgm:t>
    </dgm:pt>
    <dgm:pt modelId="{5303AF5F-06CA-486A-A579-8BBE6CF73DAD}">
      <dgm:prSet phldrT="[Текст]" custT="1"/>
      <dgm:spPr/>
      <dgm:t>
        <a:bodyPr/>
        <a:lstStyle/>
        <a:p>
          <a:pPr algn="l"/>
          <a:r>
            <a:rPr lang="ru-RU" sz="1800" dirty="0" smtClean="0"/>
            <a:t>Основы менеджмента</a:t>
          </a:r>
          <a:endParaRPr lang="ru-RU" sz="1800" dirty="0"/>
        </a:p>
      </dgm:t>
    </dgm:pt>
    <dgm:pt modelId="{FF12C20A-F125-4A5F-B87C-5F03FC0BF6AB}" type="parTrans" cxnId="{1E4152C7-23F1-423E-A3AD-FF30C28A6DA4}">
      <dgm:prSet/>
      <dgm:spPr/>
      <dgm:t>
        <a:bodyPr/>
        <a:lstStyle/>
        <a:p>
          <a:endParaRPr lang="ru-RU"/>
        </a:p>
      </dgm:t>
    </dgm:pt>
    <dgm:pt modelId="{C3F5A104-EB06-4E7F-A8B0-A6D4EAD7D4B0}" type="sibTrans" cxnId="{1E4152C7-23F1-423E-A3AD-FF30C28A6DA4}">
      <dgm:prSet/>
      <dgm:spPr/>
      <dgm:t>
        <a:bodyPr/>
        <a:lstStyle/>
        <a:p>
          <a:endParaRPr lang="ru-RU"/>
        </a:p>
      </dgm:t>
    </dgm:pt>
    <dgm:pt modelId="{63DE2AE4-1DB6-4FF2-9127-6820F503CF09}">
      <dgm:prSet phldrT="[Текст]" custT="1"/>
      <dgm:spPr/>
      <dgm:t>
        <a:bodyPr/>
        <a:lstStyle/>
        <a:p>
          <a:pPr algn="l"/>
          <a:r>
            <a:rPr lang="ru-RU" sz="1800" dirty="0" smtClean="0"/>
            <a:t>Основы маркетинга</a:t>
          </a:r>
          <a:endParaRPr lang="ru-RU" sz="1800" dirty="0"/>
        </a:p>
      </dgm:t>
    </dgm:pt>
    <dgm:pt modelId="{F2C54913-133C-4F35-B1BF-325DF3AC036D}" type="parTrans" cxnId="{2AF72E45-C984-4F55-8269-3EFCFA42350F}">
      <dgm:prSet/>
      <dgm:spPr/>
      <dgm:t>
        <a:bodyPr/>
        <a:lstStyle/>
        <a:p>
          <a:endParaRPr lang="ru-RU"/>
        </a:p>
      </dgm:t>
    </dgm:pt>
    <dgm:pt modelId="{DCC824A3-9348-44C4-8C9D-20A30018C532}" type="sibTrans" cxnId="{2AF72E45-C984-4F55-8269-3EFCFA42350F}">
      <dgm:prSet/>
      <dgm:spPr/>
      <dgm:t>
        <a:bodyPr/>
        <a:lstStyle/>
        <a:p>
          <a:endParaRPr lang="ru-RU"/>
        </a:p>
      </dgm:t>
    </dgm:pt>
    <dgm:pt modelId="{772F9976-B81C-4768-B507-09F67C239C4F}">
      <dgm:prSet phldrT="[Текст]" custT="1"/>
      <dgm:spPr/>
      <dgm:t>
        <a:bodyPr/>
        <a:lstStyle/>
        <a:p>
          <a:pPr algn="l"/>
          <a:r>
            <a:rPr lang="ru-RU" sz="1800" dirty="0" smtClean="0"/>
            <a:t>Экономическая статистика</a:t>
          </a:r>
          <a:endParaRPr lang="ru-RU" sz="1800" dirty="0"/>
        </a:p>
      </dgm:t>
    </dgm:pt>
    <dgm:pt modelId="{9449C86A-9447-4A3D-8321-5832C66A9753}" type="parTrans" cxnId="{53F0970B-83C8-4BF9-BA9F-12BC867C3980}">
      <dgm:prSet/>
      <dgm:spPr/>
      <dgm:t>
        <a:bodyPr/>
        <a:lstStyle/>
        <a:p>
          <a:endParaRPr lang="ru-RU"/>
        </a:p>
      </dgm:t>
    </dgm:pt>
    <dgm:pt modelId="{06EAF7B3-2721-49B5-A849-33F7DE63FB65}" type="sibTrans" cxnId="{53F0970B-83C8-4BF9-BA9F-12BC867C3980}">
      <dgm:prSet/>
      <dgm:spPr/>
      <dgm:t>
        <a:bodyPr/>
        <a:lstStyle/>
        <a:p>
          <a:endParaRPr lang="ru-RU"/>
        </a:p>
      </dgm:t>
    </dgm:pt>
    <dgm:pt modelId="{21C3DCC0-A809-4E31-93FB-D772E69A9CEF}">
      <dgm:prSet phldrT="[Текст]" custT="1"/>
      <dgm:spPr/>
      <dgm:t>
        <a:bodyPr/>
        <a:lstStyle/>
        <a:p>
          <a:pPr algn="l"/>
          <a:r>
            <a:rPr lang="ru-RU" sz="1800" dirty="0" smtClean="0"/>
            <a:t>Финансовый менеджмент</a:t>
          </a:r>
          <a:endParaRPr lang="ru-RU" sz="1800" dirty="0"/>
        </a:p>
      </dgm:t>
    </dgm:pt>
    <dgm:pt modelId="{AE2CCF90-F126-4E79-A25D-4C4721A67854}" type="parTrans" cxnId="{1990EDE9-2AF3-4B12-BD38-E614C081F68C}">
      <dgm:prSet/>
      <dgm:spPr/>
      <dgm:t>
        <a:bodyPr/>
        <a:lstStyle/>
        <a:p>
          <a:endParaRPr lang="ru-RU"/>
        </a:p>
      </dgm:t>
    </dgm:pt>
    <dgm:pt modelId="{8529EAD0-73AF-4389-8093-B31E1353C1C6}" type="sibTrans" cxnId="{1990EDE9-2AF3-4B12-BD38-E614C081F68C}">
      <dgm:prSet/>
      <dgm:spPr/>
      <dgm:t>
        <a:bodyPr/>
        <a:lstStyle/>
        <a:p>
          <a:endParaRPr lang="ru-RU"/>
        </a:p>
      </dgm:t>
    </dgm:pt>
    <dgm:pt modelId="{89A69B5D-819D-4572-A6B7-85ACC0B40E4D}">
      <dgm:prSet phldrT="[Текст]" custT="1"/>
      <dgm:spPr/>
      <dgm:t>
        <a:bodyPr/>
        <a:lstStyle/>
        <a:p>
          <a:pPr algn="l"/>
          <a:r>
            <a:rPr lang="ru-RU" sz="1800" dirty="0" err="1" smtClean="0"/>
            <a:t>Креативный</a:t>
          </a:r>
          <a:r>
            <a:rPr lang="ru-RU" sz="1800" baseline="0" dirty="0" smtClean="0"/>
            <a:t> менеджмент</a:t>
          </a:r>
          <a:endParaRPr lang="ru-RU" sz="1800" dirty="0"/>
        </a:p>
      </dgm:t>
    </dgm:pt>
    <dgm:pt modelId="{314A3F62-F6F2-48DA-9218-034D9D05E403}" type="parTrans" cxnId="{2E3C7648-8477-42B2-8E1B-C4CAFC43D0F3}">
      <dgm:prSet/>
      <dgm:spPr/>
      <dgm:t>
        <a:bodyPr/>
        <a:lstStyle/>
        <a:p>
          <a:endParaRPr lang="ru-RU"/>
        </a:p>
      </dgm:t>
    </dgm:pt>
    <dgm:pt modelId="{A72745C3-2432-4A51-B760-1350B846EB2E}" type="sibTrans" cxnId="{2E3C7648-8477-42B2-8E1B-C4CAFC43D0F3}">
      <dgm:prSet/>
      <dgm:spPr/>
      <dgm:t>
        <a:bodyPr/>
        <a:lstStyle/>
        <a:p>
          <a:endParaRPr lang="ru-RU"/>
        </a:p>
      </dgm:t>
    </dgm:pt>
    <dgm:pt modelId="{D83C6856-456D-464A-ADC4-0A685931ED98}">
      <dgm:prSet phldrT="[Текст]" custT="1"/>
      <dgm:spPr/>
      <dgm:t>
        <a:bodyPr/>
        <a:lstStyle/>
        <a:p>
          <a:pPr algn="l"/>
          <a:r>
            <a:rPr lang="ru-RU" sz="1800" dirty="0" smtClean="0"/>
            <a:t>Маркетинг взаимоотношений</a:t>
          </a:r>
          <a:endParaRPr lang="ru-RU" sz="1800" dirty="0"/>
        </a:p>
      </dgm:t>
    </dgm:pt>
    <dgm:pt modelId="{464A4D1E-A155-4B64-93DB-B2CD940F1CDE}" type="parTrans" cxnId="{71E5FFCE-31FA-42C4-A53F-360D179FE172}">
      <dgm:prSet/>
      <dgm:spPr/>
      <dgm:t>
        <a:bodyPr/>
        <a:lstStyle/>
        <a:p>
          <a:endParaRPr lang="ru-RU"/>
        </a:p>
      </dgm:t>
    </dgm:pt>
    <dgm:pt modelId="{635F967C-EAF8-4920-9CAD-31A2BA1E2A13}" type="sibTrans" cxnId="{71E5FFCE-31FA-42C4-A53F-360D179FE172}">
      <dgm:prSet/>
      <dgm:spPr/>
      <dgm:t>
        <a:bodyPr/>
        <a:lstStyle/>
        <a:p>
          <a:endParaRPr lang="ru-RU"/>
        </a:p>
      </dgm:t>
    </dgm:pt>
    <dgm:pt modelId="{2DE39AEC-5CF6-4D70-8BE6-BA51DF4CF814}">
      <dgm:prSet phldrT="[Текст]" custT="1"/>
      <dgm:spPr/>
      <dgm:t>
        <a:bodyPr/>
        <a:lstStyle/>
        <a:p>
          <a:pPr algn="l"/>
          <a:r>
            <a:rPr lang="ru-RU" sz="1800" dirty="0" smtClean="0"/>
            <a:t>Социологические методы в экономике</a:t>
          </a:r>
          <a:endParaRPr lang="ru-RU" sz="1800" dirty="0"/>
        </a:p>
      </dgm:t>
    </dgm:pt>
    <dgm:pt modelId="{981C6665-4903-48CB-9D47-FC0B8F4B8822}" type="parTrans" cxnId="{FD45B750-132F-46B5-A12E-37A4B7A73E65}">
      <dgm:prSet/>
      <dgm:spPr/>
      <dgm:t>
        <a:bodyPr/>
        <a:lstStyle/>
        <a:p>
          <a:endParaRPr lang="ru-RU"/>
        </a:p>
      </dgm:t>
    </dgm:pt>
    <dgm:pt modelId="{40A94C10-0394-49D4-A699-5819EEE61C88}" type="sibTrans" cxnId="{FD45B750-132F-46B5-A12E-37A4B7A73E65}">
      <dgm:prSet/>
      <dgm:spPr/>
      <dgm:t>
        <a:bodyPr/>
        <a:lstStyle/>
        <a:p>
          <a:endParaRPr lang="ru-RU"/>
        </a:p>
      </dgm:t>
    </dgm:pt>
    <dgm:pt modelId="{E0911ADB-85BB-4BEF-BFE6-752C8823949D}" type="pres">
      <dgm:prSet presAssocID="{F4D55D7A-E3B3-40E4-8564-A59F800521B4}" presName="list" presStyleCnt="0">
        <dgm:presLayoutVars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1C03EB30-06D1-443D-90C6-C6F769487424}" type="pres">
      <dgm:prSet presAssocID="{669778D0-FC18-4F13-A200-BD4F60651240}" presName="posSpace" presStyleCnt="0"/>
      <dgm:spPr/>
    </dgm:pt>
    <dgm:pt modelId="{EA398DAA-B908-4E03-A8DB-E63B551142F9}" type="pres">
      <dgm:prSet presAssocID="{669778D0-FC18-4F13-A200-BD4F60651240}" presName="vertFlow" presStyleCnt="0"/>
      <dgm:spPr/>
    </dgm:pt>
    <dgm:pt modelId="{8211B581-17C7-4BF1-868B-D9522E8390A3}" type="pres">
      <dgm:prSet presAssocID="{669778D0-FC18-4F13-A200-BD4F60651240}" presName="topSpace" presStyleCnt="0"/>
      <dgm:spPr/>
    </dgm:pt>
    <dgm:pt modelId="{5DB83D77-1C99-4300-8334-D08EBA37229E}" type="pres">
      <dgm:prSet presAssocID="{669778D0-FC18-4F13-A200-BD4F60651240}" presName="firstComp" presStyleCnt="0"/>
      <dgm:spPr/>
    </dgm:pt>
    <dgm:pt modelId="{E6E504EB-EFB4-4FDB-B539-59C6AD987BDC}" type="pres">
      <dgm:prSet presAssocID="{669778D0-FC18-4F13-A200-BD4F60651240}" presName="firstChild" presStyleLbl="bgAccFollowNode1" presStyleIdx="0" presStyleCnt="16" custScaleX="389210" custScaleY="76066" custLinFactNeighborX="71611" custLinFactNeighborY="-1510"/>
      <dgm:spPr/>
      <dgm:t>
        <a:bodyPr/>
        <a:lstStyle/>
        <a:p>
          <a:endParaRPr lang="ru-RU"/>
        </a:p>
      </dgm:t>
    </dgm:pt>
    <dgm:pt modelId="{C2C9DD55-CDAB-4E76-98BF-105840299A50}" type="pres">
      <dgm:prSet presAssocID="{669778D0-FC18-4F13-A200-BD4F60651240}" presName="firstChildTx" presStyleLbl="bgAccFollowNode1" presStyleIdx="0" presStyleCnt="1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16EB7CB-AAE7-4BAE-92B1-26273A0DD5B9}" type="pres">
      <dgm:prSet presAssocID="{60848FF2-19D6-4785-9154-E12AD461DFC0}" presName="comp" presStyleCnt="0"/>
      <dgm:spPr/>
    </dgm:pt>
    <dgm:pt modelId="{4DF759C3-2681-468A-AFBD-742E71CE4AA8}" type="pres">
      <dgm:prSet presAssocID="{60848FF2-19D6-4785-9154-E12AD461DFC0}" presName="child" presStyleLbl="bgAccFollowNode1" presStyleIdx="1" presStyleCnt="16" custScaleX="389210" custScaleY="76066" custLinFactNeighborX="71611" custLinFactNeighborY="-1510"/>
      <dgm:spPr/>
      <dgm:t>
        <a:bodyPr/>
        <a:lstStyle/>
        <a:p>
          <a:endParaRPr lang="ru-RU"/>
        </a:p>
      </dgm:t>
    </dgm:pt>
    <dgm:pt modelId="{B47D79F8-9880-4E8E-B2CE-77F6B93DEF46}" type="pres">
      <dgm:prSet presAssocID="{60848FF2-19D6-4785-9154-E12AD461DFC0}" presName="childTx" presStyleLbl="bgAccFollowNode1" presStyleIdx="1" presStyleCnt="1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5BD6D97-7592-485F-B0FA-A1F6B470B8E8}" type="pres">
      <dgm:prSet presAssocID="{EEFBA639-3B3B-4B9E-A889-46FBDD199D75}" presName="comp" presStyleCnt="0"/>
      <dgm:spPr/>
    </dgm:pt>
    <dgm:pt modelId="{29489AEA-4078-4B31-A4B8-A7ABD4B3C198}" type="pres">
      <dgm:prSet presAssocID="{EEFBA639-3B3B-4B9E-A889-46FBDD199D75}" presName="child" presStyleLbl="bgAccFollowNode1" presStyleIdx="2" presStyleCnt="16" custScaleX="389210" custScaleY="76066" custLinFactNeighborX="71611" custLinFactNeighborY="-1510"/>
      <dgm:spPr/>
      <dgm:t>
        <a:bodyPr/>
        <a:lstStyle/>
        <a:p>
          <a:endParaRPr lang="ru-RU"/>
        </a:p>
      </dgm:t>
    </dgm:pt>
    <dgm:pt modelId="{FCF11985-9B15-4820-8844-AD705270C7D1}" type="pres">
      <dgm:prSet presAssocID="{EEFBA639-3B3B-4B9E-A889-46FBDD199D75}" presName="childTx" presStyleLbl="bgAccFollowNode1" presStyleIdx="2" presStyleCnt="1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57A8CC7-0FDA-476F-A5FD-B8E934F32B4B}" type="pres">
      <dgm:prSet presAssocID="{6BE9237A-4BC6-45C3-9B9B-A07C9B09E648}" presName="comp" presStyleCnt="0"/>
      <dgm:spPr/>
    </dgm:pt>
    <dgm:pt modelId="{D2A77522-5EB0-43B1-80D3-26F05004BEA6}" type="pres">
      <dgm:prSet presAssocID="{6BE9237A-4BC6-45C3-9B9B-A07C9B09E648}" presName="child" presStyleLbl="bgAccFollowNode1" presStyleIdx="3" presStyleCnt="16" custScaleX="389210" custScaleY="76066" custLinFactNeighborX="71611" custLinFactNeighborY="-1510"/>
      <dgm:spPr/>
      <dgm:t>
        <a:bodyPr/>
        <a:lstStyle/>
        <a:p>
          <a:endParaRPr lang="ru-RU"/>
        </a:p>
      </dgm:t>
    </dgm:pt>
    <dgm:pt modelId="{11AEBD1A-7B62-4DF6-8D03-79C70D5EAE17}" type="pres">
      <dgm:prSet presAssocID="{6BE9237A-4BC6-45C3-9B9B-A07C9B09E648}" presName="childTx" presStyleLbl="bgAccFollowNode1" presStyleIdx="3" presStyleCnt="1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DBCACA7-914C-47B5-A619-A8D1C8E39076}" type="pres">
      <dgm:prSet presAssocID="{4E524EEC-37D2-4FD0-BCE4-DC75C21ABA10}" presName="comp" presStyleCnt="0"/>
      <dgm:spPr/>
    </dgm:pt>
    <dgm:pt modelId="{0BB4B640-CE04-4263-8754-9F50FBC5D5B6}" type="pres">
      <dgm:prSet presAssocID="{4E524EEC-37D2-4FD0-BCE4-DC75C21ABA10}" presName="child" presStyleLbl="bgAccFollowNode1" presStyleIdx="4" presStyleCnt="16" custScaleX="389210" custScaleY="76066" custLinFactNeighborX="71611" custLinFactNeighborY="-1510"/>
      <dgm:spPr/>
      <dgm:t>
        <a:bodyPr/>
        <a:lstStyle/>
        <a:p>
          <a:endParaRPr lang="ru-RU"/>
        </a:p>
      </dgm:t>
    </dgm:pt>
    <dgm:pt modelId="{05F4DDB5-BA87-4186-868F-0C0ACF0DB62D}" type="pres">
      <dgm:prSet presAssocID="{4E524EEC-37D2-4FD0-BCE4-DC75C21ABA10}" presName="childTx" presStyleLbl="bgAccFollowNode1" presStyleIdx="4" presStyleCnt="1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09B3DB7-82EB-4237-9BA1-1EB31B76D387}" type="pres">
      <dgm:prSet presAssocID="{17250ACF-3AB2-407B-8E45-3A6820954922}" presName="comp" presStyleCnt="0"/>
      <dgm:spPr/>
    </dgm:pt>
    <dgm:pt modelId="{24FC2E6B-3E6A-45FF-AEFE-D1A3C1635D9C}" type="pres">
      <dgm:prSet presAssocID="{17250ACF-3AB2-407B-8E45-3A6820954922}" presName="child" presStyleLbl="bgAccFollowNode1" presStyleIdx="5" presStyleCnt="16" custScaleX="389210" custScaleY="76066" custLinFactNeighborX="71611" custLinFactNeighborY="-1510"/>
      <dgm:spPr/>
      <dgm:t>
        <a:bodyPr/>
        <a:lstStyle/>
        <a:p>
          <a:endParaRPr lang="ru-RU"/>
        </a:p>
      </dgm:t>
    </dgm:pt>
    <dgm:pt modelId="{33C6FDBA-B5D0-49D4-87A9-92750DCDE215}" type="pres">
      <dgm:prSet presAssocID="{17250ACF-3AB2-407B-8E45-3A6820954922}" presName="childTx" presStyleLbl="bgAccFollowNode1" presStyleIdx="5" presStyleCnt="1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44A0983-FAE0-4FF6-A382-202A3EB627C9}" type="pres">
      <dgm:prSet presAssocID="{6B95AD6E-1CCB-4ACD-8752-272720E88B22}" presName="comp" presStyleCnt="0"/>
      <dgm:spPr/>
    </dgm:pt>
    <dgm:pt modelId="{DB3B5636-B7F0-4378-93FC-A12DA1ABBFC7}" type="pres">
      <dgm:prSet presAssocID="{6B95AD6E-1CCB-4ACD-8752-272720E88B22}" presName="child" presStyleLbl="bgAccFollowNode1" presStyleIdx="6" presStyleCnt="16" custScaleX="389210" custScaleY="76066" custLinFactNeighborX="71611" custLinFactNeighborY="-1510"/>
      <dgm:spPr/>
      <dgm:t>
        <a:bodyPr/>
        <a:lstStyle/>
        <a:p>
          <a:endParaRPr lang="ru-RU"/>
        </a:p>
      </dgm:t>
    </dgm:pt>
    <dgm:pt modelId="{C70B7AF7-4B20-4C3C-83C2-62A37361227B}" type="pres">
      <dgm:prSet presAssocID="{6B95AD6E-1CCB-4ACD-8752-272720E88B22}" presName="childTx" presStyleLbl="bgAccFollowNode1" presStyleIdx="6" presStyleCnt="1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2BB2784-6C91-462D-A383-66508E772248}" type="pres">
      <dgm:prSet presAssocID="{A513920D-1DCA-4CFE-AD16-2084FD057DA7}" presName="comp" presStyleCnt="0"/>
      <dgm:spPr/>
    </dgm:pt>
    <dgm:pt modelId="{3B785627-328E-4F65-8463-C6453E70A3A2}" type="pres">
      <dgm:prSet presAssocID="{A513920D-1DCA-4CFE-AD16-2084FD057DA7}" presName="child" presStyleLbl="bgAccFollowNode1" presStyleIdx="7" presStyleCnt="16" custScaleX="389210" custScaleY="76066" custLinFactNeighborX="71611" custLinFactNeighborY="-1510"/>
      <dgm:spPr/>
      <dgm:t>
        <a:bodyPr/>
        <a:lstStyle/>
        <a:p>
          <a:endParaRPr lang="ru-RU"/>
        </a:p>
      </dgm:t>
    </dgm:pt>
    <dgm:pt modelId="{2BEE7C12-77A8-46C4-BAA6-1527D44C20D5}" type="pres">
      <dgm:prSet presAssocID="{A513920D-1DCA-4CFE-AD16-2084FD057DA7}" presName="childTx" presStyleLbl="bgAccFollowNode1" presStyleIdx="7" presStyleCnt="1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1406987-C3FF-464A-96C4-6E76AE684E27}" type="pres">
      <dgm:prSet presAssocID="{313640A3-897E-423E-9AD7-90B572FEB688}" presName="comp" presStyleCnt="0"/>
      <dgm:spPr/>
    </dgm:pt>
    <dgm:pt modelId="{73F1EAED-6FF6-4E68-BFEB-3063561392C3}" type="pres">
      <dgm:prSet presAssocID="{313640A3-897E-423E-9AD7-90B572FEB688}" presName="child" presStyleLbl="bgAccFollowNode1" presStyleIdx="8" presStyleCnt="16" custScaleX="389210" custScaleY="76066" custLinFactNeighborX="71611" custLinFactNeighborY="-1510"/>
      <dgm:spPr/>
      <dgm:t>
        <a:bodyPr/>
        <a:lstStyle/>
        <a:p>
          <a:endParaRPr lang="ru-RU"/>
        </a:p>
      </dgm:t>
    </dgm:pt>
    <dgm:pt modelId="{130B2832-0C7F-4FF5-8B03-E9A8511220DE}" type="pres">
      <dgm:prSet presAssocID="{313640A3-897E-423E-9AD7-90B572FEB688}" presName="childTx" presStyleLbl="bgAccFollowNode1" presStyleIdx="8" presStyleCnt="1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B7440F2-ED2F-4895-8D43-657B39851DF5}" type="pres">
      <dgm:prSet presAssocID="{5303AF5F-06CA-486A-A579-8BBE6CF73DAD}" presName="comp" presStyleCnt="0"/>
      <dgm:spPr/>
    </dgm:pt>
    <dgm:pt modelId="{B6D619CA-FE62-4B57-9055-94A30BC913A7}" type="pres">
      <dgm:prSet presAssocID="{5303AF5F-06CA-486A-A579-8BBE6CF73DAD}" presName="child" presStyleLbl="bgAccFollowNode1" presStyleIdx="9" presStyleCnt="16" custScaleX="389210" custScaleY="76066" custLinFactNeighborX="71611" custLinFactNeighborY="-1510"/>
      <dgm:spPr/>
      <dgm:t>
        <a:bodyPr/>
        <a:lstStyle/>
        <a:p>
          <a:endParaRPr lang="ru-RU"/>
        </a:p>
      </dgm:t>
    </dgm:pt>
    <dgm:pt modelId="{DDD5173A-27C6-40E0-B9AF-A455BC7133F5}" type="pres">
      <dgm:prSet presAssocID="{5303AF5F-06CA-486A-A579-8BBE6CF73DAD}" presName="childTx" presStyleLbl="bgAccFollowNode1" presStyleIdx="9" presStyleCnt="1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C42F39D-7351-4B3F-82AC-8D468BA6120A}" type="pres">
      <dgm:prSet presAssocID="{63DE2AE4-1DB6-4FF2-9127-6820F503CF09}" presName="comp" presStyleCnt="0"/>
      <dgm:spPr/>
    </dgm:pt>
    <dgm:pt modelId="{21398249-0364-476A-9C1A-C49889286407}" type="pres">
      <dgm:prSet presAssocID="{63DE2AE4-1DB6-4FF2-9127-6820F503CF09}" presName="child" presStyleLbl="bgAccFollowNode1" presStyleIdx="10" presStyleCnt="16" custScaleX="389210" custScaleY="76066" custLinFactNeighborX="71611" custLinFactNeighborY="-1510"/>
      <dgm:spPr/>
      <dgm:t>
        <a:bodyPr/>
        <a:lstStyle/>
        <a:p>
          <a:endParaRPr lang="ru-RU"/>
        </a:p>
      </dgm:t>
    </dgm:pt>
    <dgm:pt modelId="{730F15C5-68E9-40CF-9672-DE55778B962D}" type="pres">
      <dgm:prSet presAssocID="{63DE2AE4-1DB6-4FF2-9127-6820F503CF09}" presName="childTx" presStyleLbl="bgAccFollowNode1" presStyleIdx="10" presStyleCnt="1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2DE5ED6-2C5E-4E59-9547-C30216BB07D1}" type="pres">
      <dgm:prSet presAssocID="{772F9976-B81C-4768-B507-09F67C239C4F}" presName="comp" presStyleCnt="0"/>
      <dgm:spPr/>
    </dgm:pt>
    <dgm:pt modelId="{835ABF1E-C195-4A16-AC60-62FE6E046E28}" type="pres">
      <dgm:prSet presAssocID="{772F9976-B81C-4768-B507-09F67C239C4F}" presName="child" presStyleLbl="bgAccFollowNode1" presStyleIdx="11" presStyleCnt="16" custScaleX="389210" custScaleY="76066" custLinFactNeighborX="71611" custLinFactNeighborY="-1510"/>
      <dgm:spPr/>
      <dgm:t>
        <a:bodyPr/>
        <a:lstStyle/>
        <a:p>
          <a:endParaRPr lang="ru-RU"/>
        </a:p>
      </dgm:t>
    </dgm:pt>
    <dgm:pt modelId="{1F2EEB1B-AE0E-480F-B238-8D1C427693B8}" type="pres">
      <dgm:prSet presAssocID="{772F9976-B81C-4768-B507-09F67C239C4F}" presName="childTx" presStyleLbl="bgAccFollowNode1" presStyleIdx="11" presStyleCnt="1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875012F-0169-4315-96B1-624B2C0AEA7F}" type="pres">
      <dgm:prSet presAssocID="{21C3DCC0-A809-4E31-93FB-D772E69A9CEF}" presName="comp" presStyleCnt="0"/>
      <dgm:spPr/>
    </dgm:pt>
    <dgm:pt modelId="{DA19095A-5C18-4AE3-B94F-1182637BB138}" type="pres">
      <dgm:prSet presAssocID="{21C3DCC0-A809-4E31-93FB-D772E69A9CEF}" presName="child" presStyleLbl="bgAccFollowNode1" presStyleIdx="12" presStyleCnt="16" custScaleX="389210" custScaleY="76066" custLinFactNeighborX="71611" custLinFactNeighborY="-1510"/>
      <dgm:spPr/>
      <dgm:t>
        <a:bodyPr/>
        <a:lstStyle/>
        <a:p>
          <a:endParaRPr lang="ru-RU"/>
        </a:p>
      </dgm:t>
    </dgm:pt>
    <dgm:pt modelId="{59FA2E13-90CF-4D37-8263-01CE7818FCB8}" type="pres">
      <dgm:prSet presAssocID="{21C3DCC0-A809-4E31-93FB-D772E69A9CEF}" presName="childTx" presStyleLbl="bgAccFollowNode1" presStyleIdx="12" presStyleCnt="1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6C78D7D-3068-4AE4-AF59-0D1F89AC245C}" type="pres">
      <dgm:prSet presAssocID="{89A69B5D-819D-4572-A6B7-85ACC0B40E4D}" presName="comp" presStyleCnt="0"/>
      <dgm:spPr/>
    </dgm:pt>
    <dgm:pt modelId="{6F562022-AC7E-43D3-AFFD-1A5FBF9015FD}" type="pres">
      <dgm:prSet presAssocID="{89A69B5D-819D-4572-A6B7-85ACC0B40E4D}" presName="child" presStyleLbl="bgAccFollowNode1" presStyleIdx="13" presStyleCnt="16" custScaleX="389210" custScaleY="76066" custLinFactNeighborX="71611" custLinFactNeighborY="-1510"/>
      <dgm:spPr/>
      <dgm:t>
        <a:bodyPr/>
        <a:lstStyle/>
        <a:p>
          <a:endParaRPr lang="ru-RU"/>
        </a:p>
      </dgm:t>
    </dgm:pt>
    <dgm:pt modelId="{9B163E48-6C2B-4F9B-82E7-C2D25CA196B9}" type="pres">
      <dgm:prSet presAssocID="{89A69B5D-819D-4572-A6B7-85ACC0B40E4D}" presName="childTx" presStyleLbl="bgAccFollowNode1" presStyleIdx="13" presStyleCnt="1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4BCB41F-3829-47C2-93E7-161AE4598138}" type="pres">
      <dgm:prSet presAssocID="{D83C6856-456D-464A-ADC4-0A685931ED98}" presName="comp" presStyleCnt="0"/>
      <dgm:spPr/>
    </dgm:pt>
    <dgm:pt modelId="{6C097FCB-9CE2-4D44-853E-3BD32B4D954B}" type="pres">
      <dgm:prSet presAssocID="{D83C6856-456D-464A-ADC4-0A685931ED98}" presName="child" presStyleLbl="bgAccFollowNode1" presStyleIdx="14" presStyleCnt="16" custScaleX="389210" custScaleY="76066" custLinFactNeighborX="71611" custLinFactNeighborY="-1510"/>
      <dgm:spPr/>
      <dgm:t>
        <a:bodyPr/>
        <a:lstStyle/>
        <a:p>
          <a:endParaRPr lang="ru-RU"/>
        </a:p>
      </dgm:t>
    </dgm:pt>
    <dgm:pt modelId="{4946498C-DB30-4BF6-BC15-45E723F40A69}" type="pres">
      <dgm:prSet presAssocID="{D83C6856-456D-464A-ADC4-0A685931ED98}" presName="childTx" presStyleLbl="bgAccFollowNode1" presStyleIdx="14" presStyleCnt="1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9262ADC-F58C-4A7C-97E8-897B1A0E50A9}" type="pres">
      <dgm:prSet presAssocID="{2DE39AEC-5CF6-4D70-8BE6-BA51DF4CF814}" presName="comp" presStyleCnt="0"/>
      <dgm:spPr/>
    </dgm:pt>
    <dgm:pt modelId="{D2344ED4-C931-4363-AA46-51B323EBF241}" type="pres">
      <dgm:prSet presAssocID="{2DE39AEC-5CF6-4D70-8BE6-BA51DF4CF814}" presName="child" presStyleLbl="bgAccFollowNode1" presStyleIdx="15" presStyleCnt="16" custScaleX="389210" custScaleY="76066" custLinFactNeighborX="71611" custLinFactNeighborY="-1510"/>
      <dgm:spPr/>
      <dgm:t>
        <a:bodyPr/>
        <a:lstStyle/>
        <a:p>
          <a:endParaRPr lang="ru-RU"/>
        </a:p>
      </dgm:t>
    </dgm:pt>
    <dgm:pt modelId="{3B6919B3-A9AE-4747-9CBE-68A9B8C8BBE5}" type="pres">
      <dgm:prSet presAssocID="{2DE39AEC-5CF6-4D70-8BE6-BA51DF4CF814}" presName="childTx" presStyleLbl="bgAccFollowNode1" presStyleIdx="15" presStyleCnt="1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D4F679F-0153-4F06-8EC3-C586CDA98300}" type="pres">
      <dgm:prSet presAssocID="{669778D0-FC18-4F13-A200-BD4F60651240}" presName="negSpace" presStyleCnt="0"/>
      <dgm:spPr/>
    </dgm:pt>
    <dgm:pt modelId="{1176E062-82A4-4B2D-B2C6-F9BB95C17336}" type="pres">
      <dgm:prSet presAssocID="{669778D0-FC18-4F13-A200-BD4F60651240}" presName="circle" presStyleLbl="node1" presStyleIdx="0" presStyleCnt="1" custScaleX="250144" custScaleY="1258372" custLinFactX="-600000" custLinFactNeighborX="-651240" custLinFactNeighborY="-938"/>
      <dgm:spPr/>
      <dgm:t>
        <a:bodyPr/>
        <a:lstStyle/>
        <a:p>
          <a:endParaRPr lang="ru-RU"/>
        </a:p>
      </dgm:t>
    </dgm:pt>
  </dgm:ptLst>
  <dgm:cxnLst>
    <dgm:cxn modelId="{FD261B84-4FAC-471D-B78C-31DE1C712E65}" type="presOf" srcId="{63DE2AE4-1DB6-4FF2-9127-6820F503CF09}" destId="{21398249-0364-476A-9C1A-C49889286407}" srcOrd="0" destOrd="0" presId="urn:microsoft.com/office/officeart/2005/8/layout/hList9"/>
    <dgm:cxn modelId="{1990EDE9-2AF3-4B12-BD38-E614C081F68C}" srcId="{669778D0-FC18-4F13-A200-BD4F60651240}" destId="{21C3DCC0-A809-4E31-93FB-D772E69A9CEF}" srcOrd="12" destOrd="0" parTransId="{AE2CCF90-F126-4E79-A25D-4C4721A67854}" sibTransId="{8529EAD0-73AF-4389-8093-B31E1353C1C6}"/>
    <dgm:cxn modelId="{F4E2EEB7-F8EB-4523-B996-F949867CB3D0}" type="presOf" srcId="{21C3DCC0-A809-4E31-93FB-D772E69A9CEF}" destId="{DA19095A-5C18-4AE3-B94F-1182637BB138}" srcOrd="0" destOrd="0" presId="urn:microsoft.com/office/officeart/2005/8/layout/hList9"/>
    <dgm:cxn modelId="{43571DF1-CC62-4FD8-90DA-FF1C343FBA7F}" type="presOf" srcId="{17250ACF-3AB2-407B-8E45-3A6820954922}" destId="{24FC2E6B-3E6A-45FF-AEFE-D1A3C1635D9C}" srcOrd="0" destOrd="0" presId="urn:microsoft.com/office/officeart/2005/8/layout/hList9"/>
    <dgm:cxn modelId="{499DE81B-9ED2-4EBD-9BC0-88D18946D903}" type="presOf" srcId="{A513920D-1DCA-4CFE-AD16-2084FD057DA7}" destId="{2BEE7C12-77A8-46C4-BAA6-1527D44C20D5}" srcOrd="1" destOrd="0" presId="urn:microsoft.com/office/officeart/2005/8/layout/hList9"/>
    <dgm:cxn modelId="{2AF72E45-C984-4F55-8269-3EFCFA42350F}" srcId="{669778D0-FC18-4F13-A200-BD4F60651240}" destId="{63DE2AE4-1DB6-4FF2-9127-6820F503CF09}" srcOrd="10" destOrd="0" parTransId="{F2C54913-133C-4F35-B1BF-325DF3AC036D}" sibTransId="{DCC824A3-9348-44C4-8C9D-20A30018C532}"/>
    <dgm:cxn modelId="{343122E5-3DE5-4ED0-B223-13D4D85D0175}" type="presOf" srcId="{313640A3-897E-423E-9AD7-90B572FEB688}" destId="{73F1EAED-6FF6-4E68-BFEB-3063561392C3}" srcOrd="0" destOrd="0" presId="urn:microsoft.com/office/officeart/2005/8/layout/hList9"/>
    <dgm:cxn modelId="{3511085F-93A2-4F90-B4C6-AB9DF20A3DC6}" type="presOf" srcId="{772F9976-B81C-4768-B507-09F67C239C4F}" destId="{1F2EEB1B-AE0E-480F-B238-8D1C427693B8}" srcOrd="1" destOrd="0" presId="urn:microsoft.com/office/officeart/2005/8/layout/hList9"/>
    <dgm:cxn modelId="{641196ED-4CDF-423E-A633-B23FB894B847}" type="presOf" srcId="{60848FF2-19D6-4785-9154-E12AD461DFC0}" destId="{B47D79F8-9880-4E8E-B2CE-77F6B93DEF46}" srcOrd="1" destOrd="0" presId="urn:microsoft.com/office/officeart/2005/8/layout/hList9"/>
    <dgm:cxn modelId="{9ECE8BA0-10BC-49C9-8AAC-0C7FC68220FC}" type="presOf" srcId="{5303AF5F-06CA-486A-A579-8BBE6CF73DAD}" destId="{B6D619CA-FE62-4B57-9055-94A30BC913A7}" srcOrd="0" destOrd="0" presId="urn:microsoft.com/office/officeart/2005/8/layout/hList9"/>
    <dgm:cxn modelId="{88D9D5A4-96B6-4E10-9B6A-4B5F66517FAD}" srcId="{669778D0-FC18-4F13-A200-BD4F60651240}" destId="{6B95AD6E-1CCB-4ACD-8752-272720E88B22}" srcOrd="6" destOrd="0" parTransId="{CFFD4C45-2D97-45D8-8693-3248EDEC87BA}" sibTransId="{C61FF8C6-9BF8-4C42-85CC-CF28965B264E}"/>
    <dgm:cxn modelId="{FE6B7E8F-ADDB-4C7C-913B-F7549EE9DD90}" type="presOf" srcId="{89A69B5D-819D-4572-A6B7-85ACC0B40E4D}" destId="{6F562022-AC7E-43D3-AFFD-1A5FBF9015FD}" srcOrd="0" destOrd="0" presId="urn:microsoft.com/office/officeart/2005/8/layout/hList9"/>
    <dgm:cxn modelId="{4B7E4368-5D19-4F48-B98C-BED21FC518F8}" type="presOf" srcId="{D1974BD1-F93C-42E0-BC6B-82A20C113E79}" destId="{E6E504EB-EFB4-4FDB-B539-59C6AD987BDC}" srcOrd="0" destOrd="0" presId="urn:microsoft.com/office/officeart/2005/8/layout/hList9"/>
    <dgm:cxn modelId="{01039F2A-F5C7-4252-86C3-384DC79ECF64}" type="presOf" srcId="{313640A3-897E-423E-9AD7-90B572FEB688}" destId="{130B2832-0C7F-4FF5-8B03-E9A8511220DE}" srcOrd="1" destOrd="0" presId="urn:microsoft.com/office/officeart/2005/8/layout/hList9"/>
    <dgm:cxn modelId="{FFD258FC-C565-46B6-AF33-29ABE183A072}" type="presOf" srcId="{A513920D-1DCA-4CFE-AD16-2084FD057DA7}" destId="{3B785627-328E-4F65-8463-C6453E70A3A2}" srcOrd="0" destOrd="0" presId="urn:microsoft.com/office/officeart/2005/8/layout/hList9"/>
    <dgm:cxn modelId="{2E3C7648-8477-42B2-8E1B-C4CAFC43D0F3}" srcId="{669778D0-FC18-4F13-A200-BD4F60651240}" destId="{89A69B5D-819D-4572-A6B7-85ACC0B40E4D}" srcOrd="13" destOrd="0" parTransId="{314A3F62-F6F2-48DA-9218-034D9D05E403}" sibTransId="{A72745C3-2432-4A51-B760-1350B846EB2E}"/>
    <dgm:cxn modelId="{0ABC7EC4-537F-44DA-BB72-D5A53D7C6D21}" srcId="{669778D0-FC18-4F13-A200-BD4F60651240}" destId="{A513920D-1DCA-4CFE-AD16-2084FD057DA7}" srcOrd="7" destOrd="0" parTransId="{40B06782-C24B-4B02-BBAD-B34E83D35D8C}" sibTransId="{BCFBB1B2-5BEB-455F-A915-8105ED098DB8}"/>
    <dgm:cxn modelId="{04E4BE5F-358C-4A92-AB69-F0A129DCD8C6}" type="presOf" srcId="{772F9976-B81C-4768-B507-09F67C239C4F}" destId="{835ABF1E-C195-4A16-AC60-62FE6E046E28}" srcOrd="0" destOrd="0" presId="urn:microsoft.com/office/officeart/2005/8/layout/hList9"/>
    <dgm:cxn modelId="{7C9FE09B-827F-4742-9DE8-42053F687492}" type="presOf" srcId="{5303AF5F-06CA-486A-A579-8BBE6CF73DAD}" destId="{DDD5173A-27C6-40E0-B9AF-A455BC7133F5}" srcOrd="1" destOrd="0" presId="urn:microsoft.com/office/officeart/2005/8/layout/hList9"/>
    <dgm:cxn modelId="{1BA71A4D-CADC-454E-8981-D6D070BD66F4}" type="presOf" srcId="{F4D55D7A-E3B3-40E4-8564-A59F800521B4}" destId="{E0911ADB-85BB-4BEF-BFE6-752C8823949D}" srcOrd="0" destOrd="0" presId="urn:microsoft.com/office/officeart/2005/8/layout/hList9"/>
    <dgm:cxn modelId="{8423A266-590F-474A-B167-7A3E3BF29878}" srcId="{669778D0-FC18-4F13-A200-BD4F60651240}" destId="{4E524EEC-37D2-4FD0-BCE4-DC75C21ABA10}" srcOrd="4" destOrd="0" parTransId="{209A2335-F5A4-4036-967D-91A015555B8A}" sibTransId="{D1B50BD4-E931-48CB-8F81-D0535B21D69D}"/>
    <dgm:cxn modelId="{355FD1A8-C255-4BE3-A78E-FBCA037A3678}" type="presOf" srcId="{2DE39AEC-5CF6-4D70-8BE6-BA51DF4CF814}" destId="{D2344ED4-C931-4363-AA46-51B323EBF241}" srcOrd="0" destOrd="0" presId="urn:microsoft.com/office/officeart/2005/8/layout/hList9"/>
    <dgm:cxn modelId="{A101EE01-6871-4BBE-BBDE-9FB6C08D45A8}" srcId="{669778D0-FC18-4F13-A200-BD4F60651240}" destId="{17250ACF-3AB2-407B-8E45-3A6820954922}" srcOrd="5" destOrd="0" parTransId="{47306E11-652F-4DA8-A4FA-15BAE5CAC4D8}" sibTransId="{94DA0A68-03C3-4D87-A81D-685148D9E93F}"/>
    <dgm:cxn modelId="{C64A4E85-73F3-42F8-9E5D-5DB6EDAF1FF7}" type="presOf" srcId="{60848FF2-19D6-4785-9154-E12AD461DFC0}" destId="{4DF759C3-2681-468A-AFBD-742E71CE4AA8}" srcOrd="0" destOrd="0" presId="urn:microsoft.com/office/officeart/2005/8/layout/hList9"/>
    <dgm:cxn modelId="{111DFDE6-4992-4791-A2BC-561AAB56F098}" type="presOf" srcId="{6BE9237A-4BC6-45C3-9B9B-A07C9B09E648}" destId="{11AEBD1A-7B62-4DF6-8D03-79C70D5EAE17}" srcOrd="1" destOrd="0" presId="urn:microsoft.com/office/officeart/2005/8/layout/hList9"/>
    <dgm:cxn modelId="{AF498855-850F-48F2-9390-6826FFD2F84C}" type="presOf" srcId="{4E524EEC-37D2-4FD0-BCE4-DC75C21ABA10}" destId="{05F4DDB5-BA87-4186-868F-0C0ACF0DB62D}" srcOrd="1" destOrd="0" presId="urn:microsoft.com/office/officeart/2005/8/layout/hList9"/>
    <dgm:cxn modelId="{8D06B383-796C-4361-98DD-BC2DEEC6401D}" type="presOf" srcId="{6B95AD6E-1CCB-4ACD-8752-272720E88B22}" destId="{C70B7AF7-4B20-4C3C-83C2-62A37361227B}" srcOrd="1" destOrd="0" presId="urn:microsoft.com/office/officeart/2005/8/layout/hList9"/>
    <dgm:cxn modelId="{19E88CCA-3EB3-4201-ADD1-FF5CAB0A8A98}" type="presOf" srcId="{17250ACF-3AB2-407B-8E45-3A6820954922}" destId="{33C6FDBA-B5D0-49D4-87A9-92750DCDE215}" srcOrd="1" destOrd="0" presId="urn:microsoft.com/office/officeart/2005/8/layout/hList9"/>
    <dgm:cxn modelId="{FD45B750-132F-46B5-A12E-37A4B7A73E65}" srcId="{669778D0-FC18-4F13-A200-BD4F60651240}" destId="{2DE39AEC-5CF6-4D70-8BE6-BA51DF4CF814}" srcOrd="15" destOrd="0" parTransId="{981C6665-4903-48CB-9D47-FC0B8F4B8822}" sibTransId="{40A94C10-0394-49D4-A699-5819EEE61C88}"/>
    <dgm:cxn modelId="{0C36DC1C-5E6A-4721-92B5-F8E3F20A89E1}" type="presOf" srcId="{EEFBA639-3B3B-4B9E-A889-46FBDD199D75}" destId="{FCF11985-9B15-4820-8844-AD705270C7D1}" srcOrd="1" destOrd="0" presId="urn:microsoft.com/office/officeart/2005/8/layout/hList9"/>
    <dgm:cxn modelId="{F97E4DA2-8CE3-4CDE-8037-D37C306A7182}" type="presOf" srcId="{6BE9237A-4BC6-45C3-9B9B-A07C9B09E648}" destId="{D2A77522-5EB0-43B1-80D3-26F05004BEA6}" srcOrd="0" destOrd="0" presId="urn:microsoft.com/office/officeart/2005/8/layout/hList9"/>
    <dgm:cxn modelId="{04F63ADA-54CA-4B1D-BC17-64B39E623F15}" srcId="{669778D0-FC18-4F13-A200-BD4F60651240}" destId="{D1974BD1-F93C-42E0-BC6B-82A20C113E79}" srcOrd="0" destOrd="0" parTransId="{4433715C-5863-4258-94C7-2A648184EA3F}" sibTransId="{BD1EA631-2CE5-4238-B4DE-3036E6F88B71}"/>
    <dgm:cxn modelId="{8E420903-A094-4C25-8D74-53129E9036EE}" type="presOf" srcId="{2DE39AEC-5CF6-4D70-8BE6-BA51DF4CF814}" destId="{3B6919B3-A9AE-4747-9CBE-68A9B8C8BBE5}" srcOrd="1" destOrd="0" presId="urn:microsoft.com/office/officeart/2005/8/layout/hList9"/>
    <dgm:cxn modelId="{D559212C-3F31-4DC1-AC44-815B8209EEEA}" srcId="{669778D0-FC18-4F13-A200-BD4F60651240}" destId="{313640A3-897E-423E-9AD7-90B572FEB688}" srcOrd="8" destOrd="0" parTransId="{C933DC79-07EB-400A-A18B-9308AB3F53B2}" sibTransId="{E8322778-8A33-4C4D-A3AC-3FF4D8F9D59E}"/>
    <dgm:cxn modelId="{C5601288-807D-416E-8B09-699210636CA8}" type="presOf" srcId="{21C3DCC0-A809-4E31-93FB-D772E69A9CEF}" destId="{59FA2E13-90CF-4D37-8263-01CE7818FCB8}" srcOrd="1" destOrd="0" presId="urn:microsoft.com/office/officeart/2005/8/layout/hList9"/>
    <dgm:cxn modelId="{53F0970B-83C8-4BF9-BA9F-12BC867C3980}" srcId="{669778D0-FC18-4F13-A200-BD4F60651240}" destId="{772F9976-B81C-4768-B507-09F67C239C4F}" srcOrd="11" destOrd="0" parTransId="{9449C86A-9447-4A3D-8321-5832C66A9753}" sibTransId="{06EAF7B3-2721-49B5-A849-33F7DE63FB65}"/>
    <dgm:cxn modelId="{6C48442A-5FF3-4132-858F-043B74357E39}" type="presOf" srcId="{669778D0-FC18-4F13-A200-BD4F60651240}" destId="{1176E062-82A4-4B2D-B2C6-F9BB95C17336}" srcOrd="0" destOrd="0" presId="urn:microsoft.com/office/officeart/2005/8/layout/hList9"/>
    <dgm:cxn modelId="{9F74C5A1-D8BB-495B-88DF-431541680CB5}" type="presOf" srcId="{63DE2AE4-1DB6-4FF2-9127-6820F503CF09}" destId="{730F15C5-68E9-40CF-9672-DE55778B962D}" srcOrd="1" destOrd="0" presId="urn:microsoft.com/office/officeart/2005/8/layout/hList9"/>
    <dgm:cxn modelId="{8A235785-DD5F-4944-846E-5509B86172EF}" type="presOf" srcId="{D83C6856-456D-464A-ADC4-0A685931ED98}" destId="{6C097FCB-9CE2-4D44-853E-3BD32B4D954B}" srcOrd="0" destOrd="0" presId="urn:microsoft.com/office/officeart/2005/8/layout/hList9"/>
    <dgm:cxn modelId="{D4320C8B-D396-4E6C-818C-15A8D56B9352}" type="presOf" srcId="{D1974BD1-F93C-42E0-BC6B-82A20C113E79}" destId="{C2C9DD55-CDAB-4E76-98BF-105840299A50}" srcOrd="1" destOrd="0" presId="urn:microsoft.com/office/officeart/2005/8/layout/hList9"/>
    <dgm:cxn modelId="{3586DD61-C667-416D-AC56-AB7ADD025186}" type="presOf" srcId="{D83C6856-456D-464A-ADC4-0A685931ED98}" destId="{4946498C-DB30-4BF6-BC15-45E723F40A69}" srcOrd="1" destOrd="0" presId="urn:microsoft.com/office/officeart/2005/8/layout/hList9"/>
    <dgm:cxn modelId="{13D0AB6D-D82F-41DB-8E41-384F8310B474}" srcId="{669778D0-FC18-4F13-A200-BD4F60651240}" destId="{60848FF2-19D6-4785-9154-E12AD461DFC0}" srcOrd="1" destOrd="0" parTransId="{D0E01040-1018-4CF7-8D29-8CB98E6F980F}" sibTransId="{8A621991-8C6B-4DA5-9851-3ADD51217ABD}"/>
    <dgm:cxn modelId="{9A2EFAB3-6333-4A1E-9BC3-2705BE191BDB}" type="presOf" srcId="{4E524EEC-37D2-4FD0-BCE4-DC75C21ABA10}" destId="{0BB4B640-CE04-4263-8754-9F50FBC5D5B6}" srcOrd="0" destOrd="0" presId="urn:microsoft.com/office/officeart/2005/8/layout/hList9"/>
    <dgm:cxn modelId="{E2B63106-55F4-48E4-92FD-786344740C14}" type="presOf" srcId="{EEFBA639-3B3B-4B9E-A889-46FBDD199D75}" destId="{29489AEA-4078-4B31-A4B8-A7ABD4B3C198}" srcOrd="0" destOrd="0" presId="urn:microsoft.com/office/officeart/2005/8/layout/hList9"/>
    <dgm:cxn modelId="{E240BA35-A3D6-43EF-BF15-FA957920345E}" srcId="{669778D0-FC18-4F13-A200-BD4F60651240}" destId="{EEFBA639-3B3B-4B9E-A889-46FBDD199D75}" srcOrd="2" destOrd="0" parTransId="{8D1630E3-FA37-4FDD-9E18-61348C5095B3}" sibTransId="{2201F77F-C535-4217-8A91-9912C582F298}"/>
    <dgm:cxn modelId="{903F6B35-9D38-4573-9586-E75825D835A3}" type="presOf" srcId="{6B95AD6E-1CCB-4ACD-8752-272720E88B22}" destId="{DB3B5636-B7F0-4378-93FC-A12DA1ABBFC7}" srcOrd="0" destOrd="0" presId="urn:microsoft.com/office/officeart/2005/8/layout/hList9"/>
    <dgm:cxn modelId="{71E5FFCE-31FA-42C4-A53F-360D179FE172}" srcId="{669778D0-FC18-4F13-A200-BD4F60651240}" destId="{D83C6856-456D-464A-ADC4-0A685931ED98}" srcOrd="14" destOrd="0" parTransId="{464A4D1E-A155-4B64-93DB-B2CD940F1CDE}" sibTransId="{635F967C-EAF8-4920-9CAD-31A2BA1E2A13}"/>
    <dgm:cxn modelId="{5B19982E-4DCF-43FE-955C-8B790A1360D4}" srcId="{F4D55D7A-E3B3-40E4-8564-A59F800521B4}" destId="{669778D0-FC18-4F13-A200-BD4F60651240}" srcOrd="0" destOrd="0" parTransId="{3490E3CA-2919-434E-B08F-2EEE232AA803}" sibTransId="{8F544711-8A3B-4EC9-A76E-0438FD06FA68}"/>
    <dgm:cxn modelId="{1E4152C7-23F1-423E-A3AD-FF30C28A6DA4}" srcId="{669778D0-FC18-4F13-A200-BD4F60651240}" destId="{5303AF5F-06CA-486A-A579-8BBE6CF73DAD}" srcOrd="9" destOrd="0" parTransId="{FF12C20A-F125-4A5F-B87C-5F03FC0BF6AB}" sibTransId="{C3F5A104-EB06-4E7F-A8B0-A6D4EAD7D4B0}"/>
    <dgm:cxn modelId="{BA2A749E-574A-4F05-A470-45C8CD18275D}" type="presOf" srcId="{89A69B5D-819D-4572-A6B7-85ACC0B40E4D}" destId="{9B163E48-6C2B-4F9B-82E7-C2D25CA196B9}" srcOrd="1" destOrd="0" presId="urn:microsoft.com/office/officeart/2005/8/layout/hList9"/>
    <dgm:cxn modelId="{BDD0F33C-EE72-482A-9116-1D66A2FEFCC1}" srcId="{669778D0-FC18-4F13-A200-BD4F60651240}" destId="{6BE9237A-4BC6-45C3-9B9B-A07C9B09E648}" srcOrd="3" destOrd="0" parTransId="{9CB3671D-26ED-44C0-9202-5C824BDA138B}" sibTransId="{BD0C4292-7E54-46DD-B465-5BA397CC2593}"/>
    <dgm:cxn modelId="{AE72733F-118F-4920-AC96-BB063492F43E}" type="presParOf" srcId="{E0911ADB-85BB-4BEF-BFE6-752C8823949D}" destId="{1C03EB30-06D1-443D-90C6-C6F769487424}" srcOrd="0" destOrd="0" presId="urn:microsoft.com/office/officeart/2005/8/layout/hList9"/>
    <dgm:cxn modelId="{2720D3F6-1C1E-4789-B85B-059ADAA0BA67}" type="presParOf" srcId="{E0911ADB-85BB-4BEF-BFE6-752C8823949D}" destId="{EA398DAA-B908-4E03-A8DB-E63B551142F9}" srcOrd="1" destOrd="0" presId="urn:microsoft.com/office/officeart/2005/8/layout/hList9"/>
    <dgm:cxn modelId="{43DA076A-96C0-4EFC-BA82-43D9BA4D69EF}" type="presParOf" srcId="{EA398DAA-B908-4E03-A8DB-E63B551142F9}" destId="{8211B581-17C7-4BF1-868B-D9522E8390A3}" srcOrd="0" destOrd="0" presId="urn:microsoft.com/office/officeart/2005/8/layout/hList9"/>
    <dgm:cxn modelId="{E000DBEF-F8CB-42A4-9F3D-0600C036E250}" type="presParOf" srcId="{EA398DAA-B908-4E03-A8DB-E63B551142F9}" destId="{5DB83D77-1C99-4300-8334-D08EBA37229E}" srcOrd="1" destOrd="0" presId="urn:microsoft.com/office/officeart/2005/8/layout/hList9"/>
    <dgm:cxn modelId="{CE0C14BE-E4CB-4CA1-9E7A-F1266301F2C1}" type="presParOf" srcId="{5DB83D77-1C99-4300-8334-D08EBA37229E}" destId="{E6E504EB-EFB4-4FDB-B539-59C6AD987BDC}" srcOrd="0" destOrd="0" presId="urn:microsoft.com/office/officeart/2005/8/layout/hList9"/>
    <dgm:cxn modelId="{4FD2B7C0-C7BD-48C7-88AF-E64AD4FBA440}" type="presParOf" srcId="{5DB83D77-1C99-4300-8334-D08EBA37229E}" destId="{C2C9DD55-CDAB-4E76-98BF-105840299A50}" srcOrd="1" destOrd="0" presId="urn:microsoft.com/office/officeart/2005/8/layout/hList9"/>
    <dgm:cxn modelId="{6E1757ED-4794-42B4-869E-F737A0D6D600}" type="presParOf" srcId="{EA398DAA-B908-4E03-A8DB-E63B551142F9}" destId="{D16EB7CB-AAE7-4BAE-92B1-26273A0DD5B9}" srcOrd="2" destOrd="0" presId="urn:microsoft.com/office/officeart/2005/8/layout/hList9"/>
    <dgm:cxn modelId="{4435F043-BB3D-41E0-A108-7F37FD8A5F11}" type="presParOf" srcId="{D16EB7CB-AAE7-4BAE-92B1-26273A0DD5B9}" destId="{4DF759C3-2681-468A-AFBD-742E71CE4AA8}" srcOrd="0" destOrd="0" presId="urn:microsoft.com/office/officeart/2005/8/layout/hList9"/>
    <dgm:cxn modelId="{C97071F7-EA4D-461E-B4FB-D7267CE77D3E}" type="presParOf" srcId="{D16EB7CB-AAE7-4BAE-92B1-26273A0DD5B9}" destId="{B47D79F8-9880-4E8E-B2CE-77F6B93DEF46}" srcOrd="1" destOrd="0" presId="urn:microsoft.com/office/officeart/2005/8/layout/hList9"/>
    <dgm:cxn modelId="{5BCF7BEF-9A0A-426B-B397-CE638BA0A88D}" type="presParOf" srcId="{EA398DAA-B908-4E03-A8DB-E63B551142F9}" destId="{B5BD6D97-7592-485F-B0FA-A1F6B470B8E8}" srcOrd="3" destOrd="0" presId="urn:microsoft.com/office/officeart/2005/8/layout/hList9"/>
    <dgm:cxn modelId="{36051A47-7F83-4C8E-B200-C7D413EF8D1B}" type="presParOf" srcId="{B5BD6D97-7592-485F-B0FA-A1F6B470B8E8}" destId="{29489AEA-4078-4B31-A4B8-A7ABD4B3C198}" srcOrd="0" destOrd="0" presId="urn:microsoft.com/office/officeart/2005/8/layout/hList9"/>
    <dgm:cxn modelId="{9FC27ACC-4696-4E08-BF2C-590B8DCE5059}" type="presParOf" srcId="{B5BD6D97-7592-485F-B0FA-A1F6B470B8E8}" destId="{FCF11985-9B15-4820-8844-AD705270C7D1}" srcOrd="1" destOrd="0" presId="urn:microsoft.com/office/officeart/2005/8/layout/hList9"/>
    <dgm:cxn modelId="{9C15ACEA-03E8-4957-B135-8952E2DE708B}" type="presParOf" srcId="{EA398DAA-B908-4E03-A8DB-E63B551142F9}" destId="{657A8CC7-0FDA-476F-A5FD-B8E934F32B4B}" srcOrd="4" destOrd="0" presId="urn:microsoft.com/office/officeart/2005/8/layout/hList9"/>
    <dgm:cxn modelId="{E75611B5-8B37-4645-A811-95771C026008}" type="presParOf" srcId="{657A8CC7-0FDA-476F-A5FD-B8E934F32B4B}" destId="{D2A77522-5EB0-43B1-80D3-26F05004BEA6}" srcOrd="0" destOrd="0" presId="urn:microsoft.com/office/officeart/2005/8/layout/hList9"/>
    <dgm:cxn modelId="{DE92DABA-7A89-47A8-9BCB-8F78319530C9}" type="presParOf" srcId="{657A8CC7-0FDA-476F-A5FD-B8E934F32B4B}" destId="{11AEBD1A-7B62-4DF6-8D03-79C70D5EAE17}" srcOrd="1" destOrd="0" presId="urn:microsoft.com/office/officeart/2005/8/layout/hList9"/>
    <dgm:cxn modelId="{EE79F081-4624-4741-A6C5-D812610F997C}" type="presParOf" srcId="{EA398DAA-B908-4E03-A8DB-E63B551142F9}" destId="{EDBCACA7-914C-47B5-A619-A8D1C8E39076}" srcOrd="5" destOrd="0" presId="urn:microsoft.com/office/officeart/2005/8/layout/hList9"/>
    <dgm:cxn modelId="{0F72BC44-794A-4BFC-AF0E-F3F010F482BF}" type="presParOf" srcId="{EDBCACA7-914C-47B5-A619-A8D1C8E39076}" destId="{0BB4B640-CE04-4263-8754-9F50FBC5D5B6}" srcOrd="0" destOrd="0" presId="urn:microsoft.com/office/officeart/2005/8/layout/hList9"/>
    <dgm:cxn modelId="{FA58EEEC-A4CE-4169-833F-0422C650D0F4}" type="presParOf" srcId="{EDBCACA7-914C-47B5-A619-A8D1C8E39076}" destId="{05F4DDB5-BA87-4186-868F-0C0ACF0DB62D}" srcOrd="1" destOrd="0" presId="urn:microsoft.com/office/officeart/2005/8/layout/hList9"/>
    <dgm:cxn modelId="{E663BB38-6B19-4BA2-AFC9-6BE1550D23C2}" type="presParOf" srcId="{EA398DAA-B908-4E03-A8DB-E63B551142F9}" destId="{F09B3DB7-82EB-4237-9BA1-1EB31B76D387}" srcOrd="6" destOrd="0" presId="urn:microsoft.com/office/officeart/2005/8/layout/hList9"/>
    <dgm:cxn modelId="{12E4DBD9-7152-415A-8A5C-7DA01AFEBB87}" type="presParOf" srcId="{F09B3DB7-82EB-4237-9BA1-1EB31B76D387}" destId="{24FC2E6B-3E6A-45FF-AEFE-D1A3C1635D9C}" srcOrd="0" destOrd="0" presId="urn:microsoft.com/office/officeart/2005/8/layout/hList9"/>
    <dgm:cxn modelId="{0C857984-D793-4D68-9879-0332F56139A0}" type="presParOf" srcId="{F09B3DB7-82EB-4237-9BA1-1EB31B76D387}" destId="{33C6FDBA-B5D0-49D4-87A9-92750DCDE215}" srcOrd="1" destOrd="0" presId="urn:microsoft.com/office/officeart/2005/8/layout/hList9"/>
    <dgm:cxn modelId="{35786C9C-B57E-403A-B8CE-FFCCF3FDA20A}" type="presParOf" srcId="{EA398DAA-B908-4E03-A8DB-E63B551142F9}" destId="{044A0983-FAE0-4FF6-A382-202A3EB627C9}" srcOrd="7" destOrd="0" presId="urn:microsoft.com/office/officeart/2005/8/layout/hList9"/>
    <dgm:cxn modelId="{BD4D3393-69BF-4E4F-ABF8-48262D42F653}" type="presParOf" srcId="{044A0983-FAE0-4FF6-A382-202A3EB627C9}" destId="{DB3B5636-B7F0-4378-93FC-A12DA1ABBFC7}" srcOrd="0" destOrd="0" presId="urn:microsoft.com/office/officeart/2005/8/layout/hList9"/>
    <dgm:cxn modelId="{C99D554F-E0A2-4BBD-B574-89A9FA29033D}" type="presParOf" srcId="{044A0983-FAE0-4FF6-A382-202A3EB627C9}" destId="{C70B7AF7-4B20-4C3C-83C2-62A37361227B}" srcOrd="1" destOrd="0" presId="urn:microsoft.com/office/officeart/2005/8/layout/hList9"/>
    <dgm:cxn modelId="{03F87C55-68BE-4E93-B4D4-97819F12E815}" type="presParOf" srcId="{EA398DAA-B908-4E03-A8DB-E63B551142F9}" destId="{32BB2784-6C91-462D-A383-66508E772248}" srcOrd="8" destOrd="0" presId="urn:microsoft.com/office/officeart/2005/8/layout/hList9"/>
    <dgm:cxn modelId="{6B05213E-2762-46E4-A2AE-8922105A0945}" type="presParOf" srcId="{32BB2784-6C91-462D-A383-66508E772248}" destId="{3B785627-328E-4F65-8463-C6453E70A3A2}" srcOrd="0" destOrd="0" presId="urn:microsoft.com/office/officeart/2005/8/layout/hList9"/>
    <dgm:cxn modelId="{24D848A1-08BB-4A5F-B14E-E5A068FD7610}" type="presParOf" srcId="{32BB2784-6C91-462D-A383-66508E772248}" destId="{2BEE7C12-77A8-46C4-BAA6-1527D44C20D5}" srcOrd="1" destOrd="0" presId="urn:microsoft.com/office/officeart/2005/8/layout/hList9"/>
    <dgm:cxn modelId="{C1257D65-EAA8-413E-9B6B-4EC3C2C211CA}" type="presParOf" srcId="{EA398DAA-B908-4E03-A8DB-E63B551142F9}" destId="{71406987-C3FF-464A-96C4-6E76AE684E27}" srcOrd="9" destOrd="0" presId="urn:microsoft.com/office/officeart/2005/8/layout/hList9"/>
    <dgm:cxn modelId="{3C8F685C-502A-446C-A0AF-C601C33EC1FE}" type="presParOf" srcId="{71406987-C3FF-464A-96C4-6E76AE684E27}" destId="{73F1EAED-6FF6-4E68-BFEB-3063561392C3}" srcOrd="0" destOrd="0" presId="urn:microsoft.com/office/officeart/2005/8/layout/hList9"/>
    <dgm:cxn modelId="{DFD6B3F8-1FF0-4345-BA50-8A8312413701}" type="presParOf" srcId="{71406987-C3FF-464A-96C4-6E76AE684E27}" destId="{130B2832-0C7F-4FF5-8B03-E9A8511220DE}" srcOrd="1" destOrd="0" presId="urn:microsoft.com/office/officeart/2005/8/layout/hList9"/>
    <dgm:cxn modelId="{42F81CDA-94DB-4DE7-BD9A-176ED9B5F344}" type="presParOf" srcId="{EA398DAA-B908-4E03-A8DB-E63B551142F9}" destId="{3B7440F2-ED2F-4895-8D43-657B39851DF5}" srcOrd="10" destOrd="0" presId="urn:microsoft.com/office/officeart/2005/8/layout/hList9"/>
    <dgm:cxn modelId="{E6B9103D-44B7-4A39-9EBB-9263FBDD1FFE}" type="presParOf" srcId="{3B7440F2-ED2F-4895-8D43-657B39851DF5}" destId="{B6D619CA-FE62-4B57-9055-94A30BC913A7}" srcOrd="0" destOrd="0" presId="urn:microsoft.com/office/officeart/2005/8/layout/hList9"/>
    <dgm:cxn modelId="{A784FD2F-BA21-4E60-8C3D-6647E990C8FE}" type="presParOf" srcId="{3B7440F2-ED2F-4895-8D43-657B39851DF5}" destId="{DDD5173A-27C6-40E0-B9AF-A455BC7133F5}" srcOrd="1" destOrd="0" presId="urn:microsoft.com/office/officeart/2005/8/layout/hList9"/>
    <dgm:cxn modelId="{881A70DF-41DD-4AF0-8295-5E66FB8B84B1}" type="presParOf" srcId="{EA398DAA-B908-4E03-A8DB-E63B551142F9}" destId="{8C42F39D-7351-4B3F-82AC-8D468BA6120A}" srcOrd="11" destOrd="0" presId="urn:microsoft.com/office/officeart/2005/8/layout/hList9"/>
    <dgm:cxn modelId="{96657B94-37F8-4682-9CAD-FB3427D7FF5F}" type="presParOf" srcId="{8C42F39D-7351-4B3F-82AC-8D468BA6120A}" destId="{21398249-0364-476A-9C1A-C49889286407}" srcOrd="0" destOrd="0" presId="urn:microsoft.com/office/officeart/2005/8/layout/hList9"/>
    <dgm:cxn modelId="{67B8FD94-8325-42B4-B9C0-3E195B36068B}" type="presParOf" srcId="{8C42F39D-7351-4B3F-82AC-8D468BA6120A}" destId="{730F15C5-68E9-40CF-9672-DE55778B962D}" srcOrd="1" destOrd="0" presId="urn:microsoft.com/office/officeart/2005/8/layout/hList9"/>
    <dgm:cxn modelId="{4C84AE86-B91A-4A74-BB06-389CD1C3C68B}" type="presParOf" srcId="{EA398DAA-B908-4E03-A8DB-E63B551142F9}" destId="{92DE5ED6-2C5E-4E59-9547-C30216BB07D1}" srcOrd="12" destOrd="0" presId="urn:microsoft.com/office/officeart/2005/8/layout/hList9"/>
    <dgm:cxn modelId="{63086AE9-0625-4505-833B-65DF05BC985F}" type="presParOf" srcId="{92DE5ED6-2C5E-4E59-9547-C30216BB07D1}" destId="{835ABF1E-C195-4A16-AC60-62FE6E046E28}" srcOrd="0" destOrd="0" presId="urn:microsoft.com/office/officeart/2005/8/layout/hList9"/>
    <dgm:cxn modelId="{263F25CD-C1AE-4B2E-A57C-ED2FEC2B4BF3}" type="presParOf" srcId="{92DE5ED6-2C5E-4E59-9547-C30216BB07D1}" destId="{1F2EEB1B-AE0E-480F-B238-8D1C427693B8}" srcOrd="1" destOrd="0" presId="urn:microsoft.com/office/officeart/2005/8/layout/hList9"/>
    <dgm:cxn modelId="{9DD565EE-490B-49C3-B2B0-43C8B6B2870C}" type="presParOf" srcId="{EA398DAA-B908-4E03-A8DB-E63B551142F9}" destId="{8875012F-0169-4315-96B1-624B2C0AEA7F}" srcOrd="13" destOrd="0" presId="urn:microsoft.com/office/officeart/2005/8/layout/hList9"/>
    <dgm:cxn modelId="{7558F9A7-1342-4EBB-B5EF-2D1873A10E54}" type="presParOf" srcId="{8875012F-0169-4315-96B1-624B2C0AEA7F}" destId="{DA19095A-5C18-4AE3-B94F-1182637BB138}" srcOrd="0" destOrd="0" presId="urn:microsoft.com/office/officeart/2005/8/layout/hList9"/>
    <dgm:cxn modelId="{B90E0CA7-AE84-4D77-AE30-C8681FB6724F}" type="presParOf" srcId="{8875012F-0169-4315-96B1-624B2C0AEA7F}" destId="{59FA2E13-90CF-4D37-8263-01CE7818FCB8}" srcOrd="1" destOrd="0" presId="urn:microsoft.com/office/officeart/2005/8/layout/hList9"/>
    <dgm:cxn modelId="{3A3C0949-DD1D-4780-8DC3-129E8616E90C}" type="presParOf" srcId="{EA398DAA-B908-4E03-A8DB-E63B551142F9}" destId="{66C78D7D-3068-4AE4-AF59-0D1F89AC245C}" srcOrd="14" destOrd="0" presId="urn:microsoft.com/office/officeart/2005/8/layout/hList9"/>
    <dgm:cxn modelId="{8DC70FC4-866B-4C82-9346-2DFB181ABC50}" type="presParOf" srcId="{66C78D7D-3068-4AE4-AF59-0D1F89AC245C}" destId="{6F562022-AC7E-43D3-AFFD-1A5FBF9015FD}" srcOrd="0" destOrd="0" presId="urn:microsoft.com/office/officeart/2005/8/layout/hList9"/>
    <dgm:cxn modelId="{EB9828AE-F18E-43ED-BE61-5ADB5DC9BC65}" type="presParOf" srcId="{66C78D7D-3068-4AE4-AF59-0D1F89AC245C}" destId="{9B163E48-6C2B-4F9B-82E7-C2D25CA196B9}" srcOrd="1" destOrd="0" presId="urn:microsoft.com/office/officeart/2005/8/layout/hList9"/>
    <dgm:cxn modelId="{92BC5E71-776C-48D1-9885-CB38D80B3D0A}" type="presParOf" srcId="{EA398DAA-B908-4E03-A8DB-E63B551142F9}" destId="{D4BCB41F-3829-47C2-93E7-161AE4598138}" srcOrd="15" destOrd="0" presId="urn:microsoft.com/office/officeart/2005/8/layout/hList9"/>
    <dgm:cxn modelId="{D0E00A11-AAD8-4F7C-A00B-0E25901EA156}" type="presParOf" srcId="{D4BCB41F-3829-47C2-93E7-161AE4598138}" destId="{6C097FCB-9CE2-4D44-853E-3BD32B4D954B}" srcOrd="0" destOrd="0" presId="urn:microsoft.com/office/officeart/2005/8/layout/hList9"/>
    <dgm:cxn modelId="{70320E7D-9A7F-4BED-8FE4-E285B4B44192}" type="presParOf" srcId="{D4BCB41F-3829-47C2-93E7-161AE4598138}" destId="{4946498C-DB30-4BF6-BC15-45E723F40A69}" srcOrd="1" destOrd="0" presId="urn:microsoft.com/office/officeart/2005/8/layout/hList9"/>
    <dgm:cxn modelId="{E19F6716-5B7E-44A5-B503-24A80826832A}" type="presParOf" srcId="{EA398DAA-B908-4E03-A8DB-E63B551142F9}" destId="{19262ADC-F58C-4A7C-97E8-897B1A0E50A9}" srcOrd="16" destOrd="0" presId="urn:microsoft.com/office/officeart/2005/8/layout/hList9"/>
    <dgm:cxn modelId="{A04FA441-0BAB-4F50-87CC-FE9FC8CC0C1B}" type="presParOf" srcId="{19262ADC-F58C-4A7C-97E8-897B1A0E50A9}" destId="{D2344ED4-C931-4363-AA46-51B323EBF241}" srcOrd="0" destOrd="0" presId="urn:microsoft.com/office/officeart/2005/8/layout/hList9"/>
    <dgm:cxn modelId="{CF04FED3-BD61-4620-BDB9-0D7CE3B1C960}" type="presParOf" srcId="{19262ADC-F58C-4A7C-97E8-897B1A0E50A9}" destId="{3B6919B3-A9AE-4747-9CBE-68A9B8C8BBE5}" srcOrd="1" destOrd="0" presId="urn:microsoft.com/office/officeart/2005/8/layout/hList9"/>
    <dgm:cxn modelId="{CB6BB6CB-B2FA-421F-99AA-76FE60990CDF}" type="presParOf" srcId="{E0911ADB-85BB-4BEF-BFE6-752C8823949D}" destId="{2D4F679F-0153-4F06-8EC3-C586CDA98300}" srcOrd="2" destOrd="0" presId="urn:microsoft.com/office/officeart/2005/8/layout/hList9"/>
    <dgm:cxn modelId="{ABE82787-105E-4655-94EC-520B12927063}" type="presParOf" srcId="{E0911ADB-85BB-4BEF-BFE6-752C8823949D}" destId="{1176E062-82A4-4B2D-B2C6-F9BB95C17336}" srcOrd="3" destOrd="0" presId="urn:microsoft.com/office/officeart/2005/8/layout/hList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181F38D-41A8-4E9B-ABF5-013DCA097A7B}" type="doc">
      <dgm:prSet loTypeId="urn:microsoft.com/office/officeart/2005/8/layout/hList9" loCatId="list" qsTypeId="urn:microsoft.com/office/officeart/2005/8/quickstyle/3d2" qsCatId="3D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B27D38A1-459A-4086-AE43-CCD57BDDF9B5}">
      <dgm:prSet phldrT="[Текст]" custT="1"/>
      <dgm:spPr/>
      <dgm:t>
        <a:bodyPr/>
        <a:lstStyle/>
        <a:p>
          <a:r>
            <a:rPr lang="ru-RU" sz="1500" dirty="0" smtClean="0"/>
            <a:t>Формирующие основы изучения математического аппарата исследований</a:t>
          </a:r>
          <a:endParaRPr lang="ru-RU" sz="1500" dirty="0"/>
        </a:p>
      </dgm:t>
    </dgm:pt>
    <dgm:pt modelId="{E2BBB8AB-3D49-4A25-9D99-950A28EEECB8}" type="parTrans" cxnId="{0BFC6CB0-DD47-4548-9459-BF206047A340}">
      <dgm:prSet/>
      <dgm:spPr/>
      <dgm:t>
        <a:bodyPr/>
        <a:lstStyle/>
        <a:p>
          <a:endParaRPr lang="ru-RU"/>
        </a:p>
      </dgm:t>
    </dgm:pt>
    <dgm:pt modelId="{6EFF9508-DAF3-4C95-B1E4-AC73298A9988}" type="sibTrans" cxnId="{0BFC6CB0-DD47-4548-9459-BF206047A340}">
      <dgm:prSet/>
      <dgm:spPr/>
      <dgm:t>
        <a:bodyPr/>
        <a:lstStyle/>
        <a:p>
          <a:endParaRPr lang="ru-RU"/>
        </a:p>
      </dgm:t>
    </dgm:pt>
    <dgm:pt modelId="{16DF3165-9386-4785-B80B-69CF6B9AD9AC}">
      <dgm:prSet phldrT="[Текст]" custT="1"/>
      <dgm:spPr/>
      <dgm:t>
        <a:bodyPr/>
        <a:lstStyle/>
        <a:p>
          <a:pPr algn="r"/>
          <a:r>
            <a:rPr lang="ru-RU" sz="1800" dirty="0" smtClean="0"/>
            <a:t>Математический анализ</a:t>
          </a:r>
          <a:endParaRPr lang="ru-RU" sz="1800" dirty="0"/>
        </a:p>
      </dgm:t>
    </dgm:pt>
    <dgm:pt modelId="{A6B96B62-ADAC-48A3-85F1-9F63B2C7D1B3}" type="parTrans" cxnId="{9149DF12-77DC-48AE-B9D5-597BF48268B7}">
      <dgm:prSet/>
      <dgm:spPr/>
      <dgm:t>
        <a:bodyPr/>
        <a:lstStyle/>
        <a:p>
          <a:endParaRPr lang="ru-RU"/>
        </a:p>
      </dgm:t>
    </dgm:pt>
    <dgm:pt modelId="{2C53FB9E-FCB7-4E64-AA30-D29BA7B4AD38}" type="sibTrans" cxnId="{9149DF12-77DC-48AE-B9D5-597BF48268B7}">
      <dgm:prSet/>
      <dgm:spPr/>
      <dgm:t>
        <a:bodyPr/>
        <a:lstStyle/>
        <a:p>
          <a:endParaRPr lang="ru-RU"/>
        </a:p>
      </dgm:t>
    </dgm:pt>
    <dgm:pt modelId="{7A1B3A11-9217-4DE8-9CDA-033625AE2BE2}">
      <dgm:prSet phldrT="[Текст]" custT="1"/>
      <dgm:spPr/>
      <dgm:t>
        <a:bodyPr/>
        <a:lstStyle/>
        <a:p>
          <a:pPr algn="r"/>
          <a:r>
            <a:rPr lang="ru-RU" sz="1800" dirty="0" smtClean="0"/>
            <a:t>Геометрия и алгебра</a:t>
          </a:r>
          <a:endParaRPr lang="ru-RU" sz="1800" dirty="0"/>
        </a:p>
      </dgm:t>
    </dgm:pt>
    <dgm:pt modelId="{B5143F1B-2151-4FBC-97E7-255914243A20}" type="parTrans" cxnId="{A7BBC126-D325-418A-8881-39649E91DAF6}">
      <dgm:prSet/>
      <dgm:spPr/>
      <dgm:t>
        <a:bodyPr/>
        <a:lstStyle/>
        <a:p>
          <a:endParaRPr lang="ru-RU"/>
        </a:p>
      </dgm:t>
    </dgm:pt>
    <dgm:pt modelId="{48F964E9-0218-4DEA-91F5-F49EB8B4B1D2}" type="sibTrans" cxnId="{A7BBC126-D325-418A-8881-39649E91DAF6}">
      <dgm:prSet/>
      <dgm:spPr/>
      <dgm:t>
        <a:bodyPr/>
        <a:lstStyle/>
        <a:p>
          <a:endParaRPr lang="ru-RU"/>
        </a:p>
      </dgm:t>
    </dgm:pt>
    <dgm:pt modelId="{7501BBA7-7972-4493-9B32-1AFD68E77610}">
      <dgm:prSet phldrT="[Текст]" custT="1"/>
      <dgm:spPr/>
      <dgm:t>
        <a:bodyPr/>
        <a:lstStyle/>
        <a:p>
          <a:r>
            <a:rPr lang="ru-RU" sz="1700" dirty="0" smtClean="0"/>
            <a:t>Прикладные математические</a:t>
          </a:r>
          <a:endParaRPr lang="ru-RU" sz="1700" dirty="0"/>
        </a:p>
      </dgm:t>
    </dgm:pt>
    <dgm:pt modelId="{43DADD9E-1B70-4D12-BF91-F318332B667B}" type="parTrans" cxnId="{011D9348-0D40-4C42-87BD-A37A2FE79F3F}">
      <dgm:prSet/>
      <dgm:spPr/>
      <dgm:t>
        <a:bodyPr/>
        <a:lstStyle/>
        <a:p>
          <a:endParaRPr lang="ru-RU"/>
        </a:p>
      </dgm:t>
    </dgm:pt>
    <dgm:pt modelId="{3373291B-A9E6-4554-AA02-401E0730EF47}" type="sibTrans" cxnId="{011D9348-0D40-4C42-87BD-A37A2FE79F3F}">
      <dgm:prSet/>
      <dgm:spPr/>
      <dgm:t>
        <a:bodyPr/>
        <a:lstStyle/>
        <a:p>
          <a:endParaRPr lang="ru-RU"/>
        </a:p>
      </dgm:t>
    </dgm:pt>
    <dgm:pt modelId="{91322CCC-5665-49F3-B2CA-FB9ED7DEE75A}">
      <dgm:prSet phldrT="[Текст]" custT="1"/>
      <dgm:spPr/>
      <dgm:t>
        <a:bodyPr/>
        <a:lstStyle/>
        <a:p>
          <a:pPr algn="ctr"/>
          <a:r>
            <a:rPr lang="ru-RU" sz="1800" dirty="0" smtClean="0"/>
            <a:t>Методы оптимизации</a:t>
          </a:r>
          <a:endParaRPr lang="ru-RU" sz="1800" dirty="0"/>
        </a:p>
      </dgm:t>
    </dgm:pt>
    <dgm:pt modelId="{C76055EF-905F-4A12-A0CC-03E5BCB779E8}" type="parTrans" cxnId="{F4154D1A-A02D-4197-9B2D-547B049ABFB5}">
      <dgm:prSet/>
      <dgm:spPr/>
      <dgm:t>
        <a:bodyPr/>
        <a:lstStyle/>
        <a:p>
          <a:endParaRPr lang="ru-RU"/>
        </a:p>
      </dgm:t>
    </dgm:pt>
    <dgm:pt modelId="{CDB6E7D3-09D4-4527-AB17-43E514C096A4}" type="sibTrans" cxnId="{F4154D1A-A02D-4197-9B2D-547B049ABFB5}">
      <dgm:prSet/>
      <dgm:spPr/>
      <dgm:t>
        <a:bodyPr/>
        <a:lstStyle/>
        <a:p>
          <a:endParaRPr lang="ru-RU"/>
        </a:p>
      </dgm:t>
    </dgm:pt>
    <dgm:pt modelId="{A9B2D230-45EB-488E-98AD-93D892FAB59B}">
      <dgm:prSet phldrT="[Текст]" custT="1"/>
      <dgm:spPr/>
      <dgm:t>
        <a:bodyPr/>
        <a:lstStyle/>
        <a:p>
          <a:pPr algn="ctr"/>
          <a:r>
            <a:rPr lang="ru-RU" sz="1800" dirty="0" smtClean="0"/>
            <a:t>Исследование операций</a:t>
          </a:r>
          <a:endParaRPr lang="ru-RU" sz="1800" dirty="0"/>
        </a:p>
      </dgm:t>
    </dgm:pt>
    <dgm:pt modelId="{C6B31244-F4FB-4CA5-982C-DD659F119518}" type="parTrans" cxnId="{C5D6DE94-242E-4EA2-B43A-D4A8C8BBA2F9}">
      <dgm:prSet/>
      <dgm:spPr/>
      <dgm:t>
        <a:bodyPr/>
        <a:lstStyle/>
        <a:p>
          <a:endParaRPr lang="ru-RU"/>
        </a:p>
      </dgm:t>
    </dgm:pt>
    <dgm:pt modelId="{5AADC55B-6750-47D2-931E-3062D6F2526F}" type="sibTrans" cxnId="{C5D6DE94-242E-4EA2-B43A-D4A8C8BBA2F9}">
      <dgm:prSet/>
      <dgm:spPr/>
      <dgm:t>
        <a:bodyPr/>
        <a:lstStyle/>
        <a:p>
          <a:endParaRPr lang="ru-RU"/>
        </a:p>
      </dgm:t>
    </dgm:pt>
    <dgm:pt modelId="{F11CDE1F-2644-4262-94AA-F79C3398F7C2}">
      <dgm:prSet phldrT="[Текст]" custT="1"/>
      <dgm:spPr/>
      <dgm:t>
        <a:bodyPr/>
        <a:lstStyle/>
        <a:p>
          <a:pPr algn="r"/>
          <a:r>
            <a:rPr lang="ru-RU" sz="1800" dirty="0" smtClean="0"/>
            <a:t>Дифференциальные уравнения</a:t>
          </a:r>
          <a:endParaRPr lang="ru-RU" sz="1800" dirty="0"/>
        </a:p>
      </dgm:t>
    </dgm:pt>
    <dgm:pt modelId="{FAB74DB3-54F4-4243-B2EF-4B366BB71776}" type="parTrans" cxnId="{BC6547DF-1D13-414D-B76C-A2FC0CEACDA4}">
      <dgm:prSet/>
      <dgm:spPr/>
      <dgm:t>
        <a:bodyPr/>
        <a:lstStyle/>
        <a:p>
          <a:endParaRPr lang="ru-RU"/>
        </a:p>
      </dgm:t>
    </dgm:pt>
    <dgm:pt modelId="{3A041926-61BB-4A94-B4F0-BC50BDBDD73D}" type="sibTrans" cxnId="{BC6547DF-1D13-414D-B76C-A2FC0CEACDA4}">
      <dgm:prSet/>
      <dgm:spPr/>
      <dgm:t>
        <a:bodyPr/>
        <a:lstStyle/>
        <a:p>
          <a:endParaRPr lang="ru-RU"/>
        </a:p>
      </dgm:t>
    </dgm:pt>
    <dgm:pt modelId="{4719DEA0-4799-4C7A-833D-4522CE084581}">
      <dgm:prSet phldrT="[Текст]" custT="1"/>
      <dgm:spPr/>
      <dgm:t>
        <a:bodyPr/>
        <a:lstStyle/>
        <a:p>
          <a:pPr algn="r"/>
          <a:r>
            <a:rPr lang="ru-RU" sz="1800" dirty="0" smtClean="0"/>
            <a:t>Теория вероятностей и математическая статистика</a:t>
          </a:r>
          <a:endParaRPr lang="ru-RU" sz="1800" dirty="0"/>
        </a:p>
      </dgm:t>
    </dgm:pt>
    <dgm:pt modelId="{253F7460-DF00-4613-890C-9C0F4D079101}" type="parTrans" cxnId="{2A34B36C-96AC-43B7-A126-89CBF0F13FCC}">
      <dgm:prSet/>
      <dgm:spPr/>
      <dgm:t>
        <a:bodyPr/>
        <a:lstStyle/>
        <a:p>
          <a:endParaRPr lang="ru-RU"/>
        </a:p>
      </dgm:t>
    </dgm:pt>
    <dgm:pt modelId="{187B5494-7CF9-4B77-B0F5-D381C79C3690}" type="sibTrans" cxnId="{2A34B36C-96AC-43B7-A126-89CBF0F13FCC}">
      <dgm:prSet/>
      <dgm:spPr/>
      <dgm:t>
        <a:bodyPr/>
        <a:lstStyle/>
        <a:p>
          <a:endParaRPr lang="ru-RU"/>
        </a:p>
      </dgm:t>
    </dgm:pt>
    <dgm:pt modelId="{2FDFF123-86A9-465E-BBB5-40E5AF540683}">
      <dgm:prSet phldrT="[Текст]" custT="1"/>
      <dgm:spPr/>
      <dgm:t>
        <a:bodyPr/>
        <a:lstStyle/>
        <a:p>
          <a:pPr algn="r"/>
          <a:r>
            <a:rPr lang="ru-RU" sz="1800" dirty="0" smtClean="0"/>
            <a:t>Дискретная математика и математическая логика</a:t>
          </a:r>
          <a:endParaRPr lang="ru-RU" sz="1800" dirty="0"/>
        </a:p>
      </dgm:t>
    </dgm:pt>
    <dgm:pt modelId="{50E575FA-3A82-467D-BBBC-1B1F446BCCE0}" type="parTrans" cxnId="{D7F3E9F0-6A69-4EA8-A9CB-CCF16390DC0A}">
      <dgm:prSet/>
      <dgm:spPr/>
      <dgm:t>
        <a:bodyPr/>
        <a:lstStyle/>
        <a:p>
          <a:endParaRPr lang="ru-RU"/>
        </a:p>
      </dgm:t>
    </dgm:pt>
    <dgm:pt modelId="{C5E16C7D-53B1-49A5-B176-7432D94CEC18}" type="sibTrans" cxnId="{D7F3E9F0-6A69-4EA8-A9CB-CCF16390DC0A}">
      <dgm:prSet/>
      <dgm:spPr/>
      <dgm:t>
        <a:bodyPr/>
        <a:lstStyle/>
        <a:p>
          <a:endParaRPr lang="ru-RU"/>
        </a:p>
      </dgm:t>
    </dgm:pt>
    <dgm:pt modelId="{4D141BD4-53B5-4A57-89FD-D7A585EB22AE}">
      <dgm:prSet phldrT="[Текст]" custT="1"/>
      <dgm:spPr/>
      <dgm:t>
        <a:bodyPr/>
        <a:lstStyle/>
        <a:p>
          <a:pPr algn="r"/>
          <a:r>
            <a:rPr lang="ru-RU" sz="1800" dirty="0" smtClean="0"/>
            <a:t>Численные методы</a:t>
          </a:r>
          <a:endParaRPr lang="ru-RU" sz="1800" dirty="0"/>
        </a:p>
      </dgm:t>
    </dgm:pt>
    <dgm:pt modelId="{7EDABB1B-9014-41F6-9ED9-4AF4B8EAB905}" type="parTrans" cxnId="{3F1CC266-A903-439F-BB06-2E3306123EA3}">
      <dgm:prSet/>
      <dgm:spPr/>
      <dgm:t>
        <a:bodyPr/>
        <a:lstStyle/>
        <a:p>
          <a:endParaRPr lang="ru-RU"/>
        </a:p>
      </dgm:t>
    </dgm:pt>
    <dgm:pt modelId="{A31D96DC-7B6E-4509-BE4E-7F3830DD68BA}" type="sibTrans" cxnId="{3F1CC266-A903-439F-BB06-2E3306123EA3}">
      <dgm:prSet/>
      <dgm:spPr/>
      <dgm:t>
        <a:bodyPr/>
        <a:lstStyle/>
        <a:p>
          <a:endParaRPr lang="ru-RU"/>
        </a:p>
      </dgm:t>
    </dgm:pt>
    <dgm:pt modelId="{92B13C94-BA12-4D6D-950D-634E765641B1}">
      <dgm:prSet phldrT="[Текст]" custT="1"/>
      <dgm:spPr/>
      <dgm:t>
        <a:bodyPr/>
        <a:lstStyle/>
        <a:p>
          <a:pPr algn="ctr"/>
          <a:r>
            <a:rPr lang="ru-RU" sz="1800" dirty="0" smtClean="0"/>
            <a:t>Математическая экономика</a:t>
          </a:r>
          <a:endParaRPr lang="ru-RU" sz="1800" dirty="0"/>
        </a:p>
      </dgm:t>
    </dgm:pt>
    <dgm:pt modelId="{85887255-AF44-43AE-ADAF-F96D695BF40D}" type="parTrans" cxnId="{C546F10C-6E6F-43A6-A837-3B63128A93C6}">
      <dgm:prSet/>
      <dgm:spPr/>
      <dgm:t>
        <a:bodyPr/>
        <a:lstStyle/>
        <a:p>
          <a:endParaRPr lang="ru-RU"/>
        </a:p>
      </dgm:t>
    </dgm:pt>
    <dgm:pt modelId="{1B5531CE-EDBE-4704-8B58-7DE9D6F9A6FF}" type="sibTrans" cxnId="{C546F10C-6E6F-43A6-A837-3B63128A93C6}">
      <dgm:prSet/>
      <dgm:spPr/>
      <dgm:t>
        <a:bodyPr/>
        <a:lstStyle/>
        <a:p>
          <a:endParaRPr lang="ru-RU"/>
        </a:p>
      </dgm:t>
    </dgm:pt>
    <dgm:pt modelId="{C98D4AA3-BFA0-412B-A156-847A08865E87}">
      <dgm:prSet phldrT="[Текст]" custT="1"/>
      <dgm:spPr/>
      <dgm:t>
        <a:bodyPr/>
        <a:lstStyle/>
        <a:p>
          <a:pPr algn="ctr"/>
          <a:r>
            <a:rPr lang="ru-RU" sz="1800" dirty="0" smtClean="0"/>
            <a:t>Математические модели принятия решений</a:t>
          </a:r>
          <a:endParaRPr lang="ru-RU" sz="1800" dirty="0"/>
        </a:p>
      </dgm:t>
    </dgm:pt>
    <dgm:pt modelId="{2CB08C91-853E-4CD0-A706-2AF1831D1EA6}" type="parTrans" cxnId="{9639B7FF-BAD3-429D-89BC-34F6489BC0C2}">
      <dgm:prSet/>
      <dgm:spPr/>
      <dgm:t>
        <a:bodyPr/>
        <a:lstStyle/>
        <a:p>
          <a:endParaRPr lang="ru-RU"/>
        </a:p>
      </dgm:t>
    </dgm:pt>
    <dgm:pt modelId="{CE993F4E-82ED-49B1-A569-3ABA0B81B2F7}" type="sibTrans" cxnId="{9639B7FF-BAD3-429D-89BC-34F6489BC0C2}">
      <dgm:prSet/>
      <dgm:spPr/>
      <dgm:t>
        <a:bodyPr/>
        <a:lstStyle/>
        <a:p>
          <a:endParaRPr lang="ru-RU"/>
        </a:p>
      </dgm:t>
    </dgm:pt>
    <dgm:pt modelId="{3429D4AD-3E3B-482D-9101-62547F5D00E0}">
      <dgm:prSet phldrT="[Текст]" custT="1"/>
      <dgm:spPr/>
      <dgm:t>
        <a:bodyPr/>
        <a:lstStyle/>
        <a:p>
          <a:pPr algn="ctr"/>
          <a:r>
            <a:rPr lang="ru-RU" sz="1800" dirty="0" smtClean="0"/>
            <a:t>Нелинейные динамические модели в экономике</a:t>
          </a:r>
          <a:endParaRPr lang="ru-RU" sz="1800" dirty="0"/>
        </a:p>
      </dgm:t>
    </dgm:pt>
    <dgm:pt modelId="{5A8970A0-83A5-4184-9673-736126E8D843}" type="parTrans" cxnId="{8512DFE1-AC04-46D6-A0BA-FEC8C279A295}">
      <dgm:prSet/>
      <dgm:spPr/>
      <dgm:t>
        <a:bodyPr/>
        <a:lstStyle/>
        <a:p>
          <a:endParaRPr lang="ru-RU"/>
        </a:p>
      </dgm:t>
    </dgm:pt>
    <dgm:pt modelId="{052FF836-CA2E-47B4-B793-3DC6E27DE444}" type="sibTrans" cxnId="{8512DFE1-AC04-46D6-A0BA-FEC8C279A295}">
      <dgm:prSet/>
      <dgm:spPr/>
      <dgm:t>
        <a:bodyPr/>
        <a:lstStyle/>
        <a:p>
          <a:endParaRPr lang="ru-RU"/>
        </a:p>
      </dgm:t>
    </dgm:pt>
    <dgm:pt modelId="{6FB5268B-2869-46D3-99CA-5E173E0CA429}" type="pres">
      <dgm:prSet presAssocID="{C181F38D-41A8-4E9B-ABF5-013DCA097A7B}" presName="list" presStyleCnt="0">
        <dgm:presLayoutVars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487A68C7-5113-4743-831B-373FCD5D7A65}" type="pres">
      <dgm:prSet presAssocID="{B27D38A1-459A-4086-AE43-CCD57BDDF9B5}" presName="posSpace" presStyleCnt="0"/>
      <dgm:spPr/>
    </dgm:pt>
    <dgm:pt modelId="{00864C49-BEA2-420B-8E80-047516041710}" type="pres">
      <dgm:prSet presAssocID="{B27D38A1-459A-4086-AE43-CCD57BDDF9B5}" presName="vertFlow" presStyleCnt="0"/>
      <dgm:spPr/>
    </dgm:pt>
    <dgm:pt modelId="{9643A9DE-7555-4AE3-A121-903E6DBD6751}" type="pres">
      <dgm:prSet presAssocID="{B27D38A1-459A-4086-AE43-CCD57BDDF9B5}" presName="topSpace" presStyleCnt="0"/>
      <dgm:spPr/>
    </dgm:pt>
    <dgm:pt modelId="{B39CD75C-57BC-4212-9095-6F1D650597A5}" type="pres">
      <dgm:prSet presAssocID="{B27D38A1-459A-4086-AE43-CCD57BDDF9B5}" presName="firstComp" presStyleCnt="0"/>
      <dgm:spPr/>
    </dgm:pt>
    <dgm:pt modelId="{BA4AAA3C-8EDF-4DC3-97D9-5AC98C15191D}" type="pres">
      <dgm:prSet presAssocID="{B27D38A1-459A-4086-AE43-CCD57BDDF9B5}" presName="firstChild" presStyleLbl="bgAccFollowNode1" presStyleIdx="0" presStyleCnt="11" custScaleX="328371" custScaleY="215453" custLinFactX="99706" custLinFactNeighborX="100000" custLinFactNeighborY="31137"/>
      <dgm:spPr/>
      <dgm:t>
        <a:bodyPr/>
        <a:lstStyle/>
        <a:p>
          <a:endParaRPr lang="ru-RU"/>
        </a:p>
      </dgm:t>
    </dgm:pt>
    <dgm:pt modelId="{A395851B-3D5E-49CF-A283-7D3AB3DD70B6}" type="pres">
      <dgm:prSet presAssocID="{B27D38A1-459A-4086-AE43-CCD57BDDF9B5}" presName="firstChildTx" presStyleLbl="bgAccFollowNode1" presStyleIdx="0" presStyleCnt="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2ABF57A-7FFF-4267-8CF1-D8FABE26C3F9}" type="pres">
      <dgm:prSet presAssocID="{7A1B3A11-9217-4DE8-9CDA-033625AE2BE2}" presName="comp" presStyleCnt="0"/>
      <dgm:spPr/>
    </dgm:pt>
    <dgm:pt modelId="{6E8A23B5-86A1-4740-8736-BFFF8A895963}" type="pres">
      <dgm:prSet presAssocID="{7A1B3A11-9217-4DE8-9CDA-033625AE2BE2}" presName="child" presStyleLbl="bgAccFollowNode1" presStyleIdx="1" presStyleCnt="11" custScaleX="328371" custScaleY="215453" custLinFactX="99706" custLinFactNeighborX="100000" custLinFactNeighborY="31137"/>
      <dgm:spPr/>
      <dgm:t>
        <a:bodyPr/>
        <a:lstStyle/>
        <a:p>
          <a:endParaRPr lang="ru-RU"/>
        </a:p>
      </dgm:t>
    </dgm:pt>
    <dgm:pt modelId="{967CF5E2-01D0-4E27-9FC0-197E48B7E04F}" type="pres">
      <dgm:prSet presAssocID="{7A1B3A11-9217-4DE8-9CDA-033625AE2BE2}" presName="childTx" presStyleLbl="bgAccFollowNode1" presStyleIdx="1" presStyleCnt="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50C036E-FF84-49F4-8980-F04E5A382555}" type="pres">
      <dgm:prSet presAssocID="{F11CDE1F-2644-4262-94AA-F79C3398F7C2}" presName="comp" presStyleCnt="0"/>
      <dgm:spPr/>
    </dgm:pt>
    <dgm:pt modelId="{303E57E6-1ADA-41B7-991E-4CDFF0E57F00}" type="pres">
      <dgm:prSet presAssocID="{F11CDE1F-2644-4262-94AA-F79C3398F7C2}" presName="child" presStyleLbl="bgAccFollowNode1" presStyleIdx="2" presStyleCnt="11" custScaleX="328371" custScaleY="215453" custLinFactX="99706" custLinFactNeighborX="100000" custLinFactNeighborY="31137"/>
      <dgm:spPr/>
      <dgm:t>
        <a:bodyPr/>
        <a:lstStyle/>
        <a:p>
          <a:endParaRPr lang="ru-RU"/>
        </a:p>
      </dgm:t>
    </dgm:pt>
    <dgm:pt modelId="{22918176-5F02-40D7-BDFA-9840D4A2EFA5}" type="pres">
      <dgm:prSet presAssocID="{F11CDE1F-2644-4262-94AA-F79C3398F7C2}" presName="childTx" presStyleLbl="bgAccFollowNode1" presStyleIdx="2" presStyleCnt="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7EC6195-20ED-4650-9E22-14AA5A52193D}" type="pres">
      <dgm:prSet presAssocID="{4719DEA0-4799-4C7A-833D-4522CE084581}" presName="comp" presStyleCnt="0"/>
      <dgm:spPr/>
    </dgm:pt>
    <dgm:pt modelId="{F89BA99E-D551-4576-A028-6CFD0771B87D}" type="pres">
      <dgm:prSet presAssocID="{4719DEA0-4799-4C7A-833D-4522CE084581}" presName="child" presStyleLbl="bgAccFollowNode1" presStyleIdx="3" presStyleCnt="11" custScaleX="328371" custScaleY="215453" custLinFactX="99706" custLinFactNeighborX="100000" custLinFactNeighborY="31137"/>
      <dgm:spPr/>
      <dgm:t>
        <a:bodyPr/>
        <a:lstStyle/>
        <a:p>
          <a:endParaRPr lang="ru-RU"/>
        </a:p>
      </dgm:t>
    </dgm:pt>
    <dgm:pt modelId="{39ACE1FC-E3C7-45B9-964F-3CA341462209}" type="pres">
      <dgm:prSet presAssocID="{4719DEA0-4799-4C7A-833D-4522CE084581}" presName="childTx" presStyleLbl="bgAccFollowNode1" presStyleIdx="3" presStyleCnt="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460146C-D6E3-4A41-9981-1D076A2EFA5D}" type="pres">
      <dgm:prSet presAssocID="{2FDFF123-86A9-465E-BBB5-40E5AF540683}" presName="comp" presStyleCnt="0"/>
      <dgm:spPr/>
    </dgm:pt>
    <dgm:pt modelId="{B4503A8A-2153-4E45-80DE-FA1E1BDFAF0B}" type="pres">
      <dgm:prSet presAssocID="{2FDFF123-86A9-465E-BBB5-40E5AF540683}" presName="child" presStyleLbl="bgAccFollowNode1" presStyleIdx="4" presStyleCnt="11" custScaleX="328371" custScaleY="215453" custLinFactX="99706" custLinFactNeighborX="100000" custLinFactNeighborY="31137"/>
      <dgm:spPr/>
      <dgm:t>
        <a:bodyPr/>
        <a:lstStyle/>
        <a:p>
          <a:endParaRPr lang="ru-RU"/>
        </a:p>
      </dgm:t>
    </dgm:pt>
    <dgm:pt modelId="{7A08C16B-49E5-4BC2-80AC-5A795272CC78}" type="pres">
      <dgm:prSet presAssocID="{2FDFF123-86A9-465E-BBB5-40E5AF540683}" presName="childTx" presStyleLbl="bgAccFollowNode1" presStyleIdx="4" presStyleCnt="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31ACDE8-FE7E-4152-9033-6C5C0930EB2C}" type="pres">
      <dgm:prSet presAssocID="{4D141BD4-53B5-4A57-89FD-D7A585EB22AE}" presName="comp" presStyleCnt="0"/>
      <dgm:spPr/>
    </dgm:pt>
    <dgm:pt modelId="{AB960476-DBC6-413F-B9C1-B8A90A0CA50F}" type="pres">
      <dgm:prSet presAssocID="{4D141BD4-53B5-4A57-89FD-D7A585EB22AE}" presName="child" presStyleLbl="bgAccFollowNode1" presStyleIdx="5" presStyleCnt="11" custScaleX="328371" custScaleY="215453" custLinFactX="99706" custLinFactNeighborX="100000" custLinFactNeighborY="31137"/>
      <dgm:spPr/>
      <dgm:t>
        <a:bodyPr/>
        <a:lstStyle/>
        <a:p>
          <a:endParaRPr lang="ru-RU"/>
        </a:p>
      </dgm:t>
    </dgm:pt>
    <dgm:pt modelId="{077D9141-BA3F-4E41-965D-B81E6F1A50A2}" type="pres">
      <dgm:prSet presAssocID="{4D141BD4-53B5-4A57-89FD-D7A585EB22AE}" presName="childTx" presStyleLbl="bgAccFollowNode1" presStyleIdx="5" presStyleCnt="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03326AA-02DB-4FAA-A5DE-A14470CA490F}" type="pres">
      <dgm:prSet presAssocID="{B27D38A1-459A-4086-AE43-CCD57BDDF9B5}" presName="negSpace" presStyleCnt="0"/>
      <dgm:spPr/>
    </dgm:pt>
    <dgm:pt modelId="{DE98F416-BA31-4B21-B7DE-14F50AC2C6B4}" type="pres">
      <dgm:prSet presAssocID="{B27D38A1-459A-4086-AE43-CCD57BDDF9B5}" presName="circle" presStyleLbl="node1" presStyleIdx="0" presStyleCnt="2" custScaleX="1473888" custScaleY="340948" custLinFactX="-100000" custLinFactY="-167271" custLinFactNeighborX="-131821" custLinFactNeighborY="-200000"/>
      <dgm:spPr/>
      <dgm:t>
        <a:bodyPr/>
        <a:lstStyle/>
        <a:p>
          <a:endParaRPr lang="ru-RU"/>
        </a:p>
      </dgm:t>
    </dgm:pt>
    <dgm:pt modelId="{6B3F71F2-2A63-4B17-82C0-9D8C356A6C0B}" type="pres">
      <dgm:prSet presAssocID="{6EFF9508-DAF3-4C95-B1E4-AC73298A9988}" presName="transSpace" presStyleCnt="0"/>
      <dgm:spPr/>
    </dgm:pt>
    <dgm:pt modelId="{1BAE865C-7078-41D2-9592-4FB6C472A111}" type="pres">
      <dgm:prSet presAssocID="{7501BBA7-7972-4493-9B32-1AFD68E77610}" presName="posSpace" presStyleCnt="0"/>
      <dgm:spPr/>
    </dgm:pt>
    <dgm:pt modelId="{00B8E334-3B15-4932-8CA1-CEC3F573B6F3}" type="pres">
      <dgm:prSet presAssocID="{7501BBA7-7972-4493-9B32-1AFD68E77610}" presName="vertFlow" presStyleCnt="0"/>
      <dgm:spPr/>
    </dgm:pt>
    <dgm:pt modelId="{67B46281-1C9F-4900-9AFD-51AB35BFACDA}" type="pres">
      <dgm:prSet presAssocID="{7501BBA7-7972-4493-9B32-1AFD68E77610}" presName="topSpace" presStyleCnt="0"/>
      <dgm:spPr/>
    </dgm:pt>
    <dgm:pt modelId="{9FA54285-3B56-42A5-8F29-A9B85B75003A}" type="pres">
      <dgm:prSet presAssocID="{7501BBA7-7972-4493-9B32-1AFD68E77610}" presName="firstComp" presStyleCnt="0"/>
      <dgm:spPr/>
    </dgm:pt>
    <dgm:pt modelId="{0B3A3763-B1AC-411C-9359-1D7B2D7E13CC}" type="pres">
      <dgm:prSet presAssocID="{7501BBA7-7972-4493-9B32-1AFD68E77610}" presName="firstChild" presStyleLbl="bgAccFollowNode1" presStyleIdx="6" presStyleCnt="11" custScaleX="313557" custScaleY="215453" custLinFactNeighborX="-71077" custLinFactNeighborY="98988"/>
      <dgm:spPr/>
      <dgm:t>
        <a:bodyPr/>
        <a:lstStyle/>
        <a:p>
          <a:endParaRPr lang="ru-RU"/>
        </a:p>
      </dgm:t>
    </dgm:pt>
    <dgm:pt modelId="{E0AC2EFE-772B-417F-B801-0A4D3A52CB8D}" type="pres">
      <dgm:prSet presAssocID="{7501BBA7-7972-4493-9B32-1AFD68E77610}" presName="firstChildTx" presStyleLbl="bgAccFollowNode1" presStyleIdx="6" presStyleCnt="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F71A0BA-3350-44DA-A164-3C80CAFD028E}" type="pres">
      <dgm:prSet presAssocID="{A9B2D230-45EB-488E-98AD-93D892FAB59B}" presName="comp" presStyleCnt="0"/>
      <dgm:spPr/>
    </dgm:pt>
    <dgm:pt modelId="{F4255F84-7749-4A81-B2C7-D4B2B161DDB2}" type="pres">
      <dgm:prSet presAssocID="{A9B2D230-45EB-488E-98AD-93D892FAB59B}" presName="child" presStyleLbl="bgAccFollowNode1" presStyleIdx="7" presStyleCnt="11" custScaleX="313557" custScaleY="215453" custLinFactNeighborX="-71077" custLinFactNeighborY="98988"/>
      <dgm:spPr/>
      <dgm:t>
        <a:bodyPr/>
        <a:lstStyle/>
        <a:p>
          <a:endParaRPr lang="ru-RU"/>
        </a:p>
      </dgm:t>
    </dgm:pt>
    <dgm:pt modelId="{970DA697-5207-4EBF-947B-0DECA84F3075}" type="pres">
      <dgm:prSet presAssocID="{A9B2D230-45EB-488E-98AD-93D892FAB59B}" presName="childTx" presStyleLbl="bgAccFollowNode1" presStyleIdx="7" presStyleCnt="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CD688B7-A895-432E-9F32-CDB9E37FDD54}" type="pres">
      <dgm:prSet presAssocID="{92B13C94-BA12-4D6D-950D-634E765641B1}" presName="comp" presStyleCnt="0"/>
      <dgm:spPr/>
    </dgm:pt>
    <dgm:pt modelId="{B972CAD1-4BA4-410C-BA46-C8F605ABB86F}" type="pres">
      <dgm:prSet presAssocID="{92B13C94-BA12-4D6D-950D-634E765641B1}" presName="child" presStyleLbl="bgAccFollowNode1" presStyleIdx="8" presStyleCnt="11" custScaleX="313557" custScaleY="215453" custLinFactNeighborX="-71077" custLinFactNeighborY="98988"/>
      <dgm:spPr/>
      <dgm:t>
        <a:bodyPr/>
        <a:lstStyle/>
        <a:p>
          <a:endParaRPr lang="ru-RU"/>
        </a:p>
      </dgm:t>
    </dgm:pt>
    <dgm:pt modelId="{6EDFE70D-9D6E-4504-B1B9-F1FE528651E1}" type="pres">
      <dgm:prSet presAssocID="{92B13C94-BA12-4D6D-950D-634E765641B1}" presName="childTx" presStyleLbl="bgAccFollowNode1" presStyleIdx="8" presStyleCnt="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DAA73E2-F4CE-4DDE-B694-E1EEF144A3C7}" type="pres">
      <dgm:prSet presAssocID="{C98D4AA3-BFA0-412B-A156-847A08865E87}" presName="comp" presStyleCnt="0"/>
      <dgm:spPr/>
    </dgm:pt>
    <dgm:pt modelId="{E5BCF432-A8BF-4C2B-BC2D-680FA21A2DB8}" type="pres">
      <dgm:prSet presAssocID="{C98D4AA3-BFA0-412B-A156-847A08865E87}" presName="child" presStyleLbl="bgAccFollowNode1" presStyleIdx="9" presStyleCnt="11" custScaleX="313557" custScaleY="276946" custLinFactNeighborX="-71077" custLinFactNeighborY="98988"/>
      <dgm:spPr/>
      <dgm:t>
        <a:bodyPr/>
        <a:lstStyle/>
        <a:p>
          <a:endParaRPr lang="ru-RU"/>
        </a:p>
      </dgm:t>
    </dgm:pt>
    <dgm:pt modelId="{11F261DD-C0A0-4B8F-9FE8-68E70A184086}" type="pres">
      <dgm:prSet presAssocID="{C98D4AA3-BFA0-412B-A156-847A08865E87}" presName="childTx" presStyleLbl="bgAccFollowNode1" presStyleIdx="9" presStyleCnt="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EE91794-1EE2-4C4A-88BF-5E74163E0629}" type="pres">
      <dgm:prSet presAssocID="{3429D4AD-3E3B-482D-9101-62547F5D00E0}" presName="comp" presStyleCnt="0"/>
      <dgm:spPr/>
    </dgm:pt>
    <dgm:pt modelId="{800E7CE1-1DFF-495D-9439-3F1B5BCF94A8}" type="pres">
      <dgm:prSet presAssocID="{3429D4AD-3E3B-482D-9101-62547F5D00E0}" presName="child" presStyleLbl="bgAccFollowNode1" presStyleIdx="10" presStyleCnt="11" custScaleX="313557" custScaleY="215453" custLinFactNeighborX="-71337" custLinFactNeighborY="80737"/>
      <dgm:spPr/>
      <dgm:t>
        <a:bodyPr/>
        <a:lstStyle/>
        <a:p>
          <a:endParaRPr lang="ru-RU"/>
        </a:p>
      </dgm:t>
    </dgm:pt>
    <dgm:pt modelId="{134FFD3F-A6FE-49D2-AD59-342B2A8B1DE2}" type="pres">
      <dgm:prSet presAssocID="{3429D4AD-3E3B-482D-9101-62547F5D00E0}" presName="childTx" presStyleLbl="bgAccFollowNode1" presStyleIdx="10" presStyleCnt="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DCF0573-ADE5-463A-9308-90BED2DFDE09}" type="pres">
      <dgm:prSet presAssocID="{7501BBA7-7972-4493-9B32-1AFD68E77610}" presName="negSpace" presStyleCnt="0"/>
      <dgm:spPr/>
    </dgm:pt>
    <dgm:pt modelId="{E2C1C0FD-EB4B-4AE2-ABA0-92F9813680CF}" type="pres">
      <dgm:prSet presAssocID="{7501BBA7-7972-4493-9B32-1AFD68E77610}" presName="circle" presStyleLbl="node1" presStyleIdx="1" presStyleCnt="2" custScaleX="955618" custScaleY="305948" custLinFactX="-300000" custLinFactY="-95553" custLinFactNeighborX="-348615" custLinFactNeighborY="-100000"/>
      <dgm:spPr/>
      <dgm:t>
        <a:bodyPr/>
        <a:lstStyle/>
        <a:p>
          <a:endParaRPr lang="ru-RU"/>
        </a:p>
      </dgm:t>
    </dgm:pt>
  </dgm:ptLst>
  <dgm:cxnLst>
    <dgm:cxn modelId="{F4154D1A-A02D-4197-9B2D-547B049ABFB5}" srcId="{7501BBA7-7972-4493-9B32-1AFD68E77610}" destId="{91322CCC-5665-49F3-B2CA-FB9ED7DEE75A}" srcOrd="0" destOrd="0" parTransId="{C76055EF-905F-4A12-A0CC-03E5BCB779E8}" sibTransId="{CDB6E7D3-09D4-4527-AB17-43E514C096A4}"/>
    <dgm:cxn modelId="{0BFC6CB0-DD47-4548-9459-BF206047A340}" srcId="{C181F38D-41A8-4E9B-ABF5-013DCA097A7B}" destId="{B27D38A1-459A-4086-AE43-CCD57BDDF9B5}" srcOrd="0" destOrd="0" parTransId="{E2BBB8AB-3D49-4A25-9D99-950A28EEECB8}" sibTransId="{6EFF9508-DAF3-4C95-B1E4-AC73298A9988}"/>
    <dgm:cxn modelId="{B88AAA42-CB61-40D1-8898-32EA9B4C44B1}" type="presOf" srcId="{3429D4AD-3E3B-482D-9101-62547F5D00E0}" destId="{134FFD3F-A6FE-49D2-AD59-342B2A8B1DE2}" srcOrd="1" destOrd="0" presId="urn:microsoft.com/office/officeart/2005/8/layout/hList9"/>
    <dgm:cxn modelId="{8512DFE1-AC04-46D6-A0BA-FEC8C279A295}" srcId="{7501BBA7-7972-4493-9B32-1AFD68E77610}" destId="{3429D4AD-3E3B-482D-9101-62547F5D00E0}" srcOrd="4" destOrd="0" parTransId="{5A8970A0-83A5-4184-9673-736126E8D843}" sibTransId="{052FF836-CA2E-47B4-B793-3DC6E27DE444}"/>
    <dgm:cxn modelId="{7D22D4D1-4BFE-40AC-BCCC-F9AC44F0C355}" type="presOf" srcId="{4719DEA0-4799-4C7A-833D-4522CE084581}" destId="{39ACE1FC-E3C7-45B9-964F-3CA341462209}" srcOrd="1" destOrd="0" presId="urn:microsoft.com/office/officeart/2005/8/layout/hList9"/>
    <dgm:cxn modelId="{5D062318-B6D4-4216-AAAD-9050BBC845A4}" type="presOf" srcId="{C181F38D-41A8-4E9B-ABF5-013DCA097A7B}" destId="{6FB5268B-2869-46D3-99CA-5E173E0CA429}" srcOrd="0" destOrd="0" presId="urn:microsoft.com/office/officeart/2005/8/layout/hList9"/>
    <dgm:cxn modelId="{3FEA4457-2DAF-4C37-8716-03BF1BFDDA6E}" type="presOf" srcId="{C98D4AA3-BFA0-412B-A156-847A08865E87}" destId="{E5BCF432-A8BF-4C2B-BC2D-680FA21A2DB8}" srcOrd="0" destOrd="0" presId="urn:microsoft.com/office/officeart/2005/8/layout/hList9"/>
    <dgm:cxn modelId="{D7F3E9F0-6A69-4EA8-A9CB-CCF16390DC0A}" srcId="{B27D38A1-459A-4086-AE43-CCD57BDDF9B5}" destId="{2FDFF123-86A9-465E-BBB5-40E5AF540683}" srcOrd="4" destOrd="0" parTransId="{50E575FA-3A82-467D-BBBC-1B1F446BCCE0}" sibTransId="{C5E16C7D-53B1-49A5-B176-7432D94CEC18}"/>
    <dgm:cxn modelId="{8F8AA468-833F-48DB-851F-642ED2201D8C}" type="presOf" srcId="{16DF3165-9386-4785-B80B-69CF6B9AD9AC}" destId="{BA4AAA3C-8EDF-4DC3-97D9-5AC98C15191D}" srcOrd="0" destOrd="0" presId="urn:microsoft.com/office/officeart/2005/8/layout/hList9"/>
    <dgm:cxn modelId="{06B9B195-4693-43A9-999F-4EE10D4FD0D9}" type="presOf" srcId="{2FDFF123-86A9-465E-BBB5-40E5AF540683}" destId="{B4503A8A-2153-4E45-80DE-FA1E1BDFAF0B}" srcOrd="0" destOrd="0" presId="urn:microsoft.com/office/officeart/2005/8/layout/hList9"/>
    <dgm:cxn modelId="{4E16A550-BD6C-4DFE-BF40-A5CE038756FB}" type="presOf" srcId="{91322CCC-5665-49F3-B2CA-FB9ED7DEE75A}" destId="{0B3A3763-B1AC-411C-9359-1D7B2D7E13CC}" srcOrd="0" destOrd="0" presId="urn:microsoft.com/office/officeart/2005/8/layout/hList9"/>
    <dgm:cxn modelId="{65B06685-2C4E-4CB3-822B-71945C4E7554}" type="presOf" srcId="{92B13C94-BA12-4D6D-950D-634E765641B1}" destId="{B972CAD1-4BA4-410C-BA46-C8F605ABB86F}" srcOrd="0" destOrd="0" presId="urn:microsoft.com/office/officeart/2005/8/layout/hList9"/>
    <dgm:cxn modelId="{BC6547DF-1D13-414D-B76C-A2FC0CEACDA4}" srcId="{B27D38A1-459A-4086-AE43-CCD57BDDF9B5}" destId="{F11CDE1F-2644-4262-94AA-F79C3398F7C2}" srcOrd="2" destOrd="0" parTransId="{FAB74DB3-54F4-4243-B2EF-4B366BB71776}" sibTransId="{3A041926-61BB-4A94-B4F0-BC50BDBDD73D}"/>
    <dgm:cxn modelId="{1F4F947C-BE12-45B0-95B4-7F616C903199}" type="presOf" srcId="{3429D4AD-3E3B-482D-9101-62547F5D00E0}" destId="{800E7CE1-1DFF-495D-9439-3F1B5BCF94A8}" srcOrd="0" destOrd="0" presId="urn:microsoft.com/office/officeart/2005/8/layout/hList9"/>
    <dgm:cxn modelId="{6FA70B8D-3BCC-41CF-918A-7714EC45ADCB}" type="presOf" srcId="{4D141BD4-53B5-4A57-89FD-D7A585EB22AE}" destId="{AB960476-DBC6-413F-B9C1-B8A90A0CA50F}" srcOrd="0" destOrd="0" presId="urn:microsoft.com/office/officeart/2005/8/layout/hList9"/>
    <dgm:cxn modelId="{C494CA43-8C46-4BE9-9C57-062761024AF8}" type="presOf" srcId="{2FDFF123-86A9-465E-BBB5-40E5AF540683}" destId="{7A08C16B-49E5-4BC2-80AC-5A795272CC78}" srcOrd="1" destOrd="0" presId="urn:microsoft.com/office/officeart/2005/8/layout/hList9"/>
    <dgm:cxn modelId="{4226ACF9-035E-418E-964B-D25F147B60CF}" type="presOf" srcId="{7501BBA7-7972-4493-9B32-1AFD68E77610}" destId="{E2C1C0FD-EB4B-4AE2-ABA0-92F9813680CF}" srcOrd="0" destOrd="0" presId="urn:microsoft.com/office/officeart/2005/8/layout/hList9"/>
    <dgm:cxn modelId="{43871AE2-B60A-40FA-9542-5C1DA31B2898}" type="presOf" srcId="{B27D38A1-459A-4086-AE43-CCD57BDDF9B5}" destId="{DE98F416-BA31-4B21-B7DE-14F50AC2C6B4}" srcOrd="0" destOrd="0" presId="urn:microsoft.com/office/officeart/2005/8/layout/hList9"/>
    <dgm:cxn modelId="{72F927F4-0C7B-48E8-9B04-51CD9AF8E696}" type="presOf" srcId="{7A1B3A11-9217-4DE8-9CDA-033625AE2BE2}" destId="{967CF5E2-01D0-4E27-9FC0-197E48B7E04F}" srcOrd="1" destOrd="0" presId="urn:microsoft.com/office/officeart/2005/8/layout/hList9"/>
    <dgm:cxn modelId="{C5D6DE94-242E-4EA2-B43A-D4A8C8BBA2F9}" srcId="{7501BBA7-7972-4493-9B32-1AFD68E77610}" destId="{A9B2D230-45EB-488E-98AD-93D892FAB59B}" srcOrd="1" destOrd="0" parTransId="{C6B31244-F4FB-4CA5-982C-DD659F119518}" sibTransId="{5AADC55B-6750-47D2-931E-3062D6F2526F}"/>
    <dgm:cxn modelId="{ACAC156D-2314-42D2-BF4C-6ED028D51DEF}" type="presOf" srcId="{F11CDE1F-2644-4262-94AA-F79C3398F7C2}" destId="{22918176-5F02-40D7-BDFA-9840D4A2EFA5}" srcOrd="1" destOrd="0" presId="urn:microsoft.com/office/officeart/2005/8/layout/hList9"/>
    <dgm:cxn modelId="{7B8D6AC8-75C0-4970-BD91-6FBEE8421DAB}" type="presOf" srcId="{92B13C94-BA12-4D6D-950D-634E765641B1}" destId="{6EDFE70D-9D6E-4504-B1B9-F1FE528651E1}" srcOrd="1" destOrd="0" presId="urn:microsoft.com/office/officeart/2005/8/layout/hList9"/>
    <dgm:cxn modelId="{9639B7FF-BAD3-429D-89BC-34F6489BC0C2}" srcId="{7501BBA7-7972-4493-9B32-1AFD68E77610}" destId="{C98D4AA3-BFA0-412B-A156-847A08865E87}" srcOrd="3" destOrd="0" parTransId="{2CB08C91-853E-4CD0-A706-2AF1831D1EA6}" sibTransId="{CE993F4E-82ED-49B1-A569-3ABA0B81B2F7}"/>
    <dgm:cxn modelId="{3F1CC266-A903-439F-BB06-2E3306123EA3}" srcId="{B27D38A1-459A-4086-AE43-CCD57BDDF9B5}" destId="{4D141BD4-53B5-4A57-89FD-D7A585EB22AE}" srcOrd="5" destOrd="0" parTransId="{7EDABB1B-9014-41F6-9ED9-4AF4B8EAB905}" sibTransId="{A31D96DC-7B6E-4509-BE4E-7F3830DD68BA}"/>
    <dgm:cxn modelId="{8956A479-279E-454E-9293-C62089A49201}" type="presOf" srcId="{C98D4AA3-BFA0-412B-A156-847A08865E87}" destId="{11F261DD-C0A0-4B8F-9FE8-68E70A184086}" srcOrd="1" destOrd="0" presId="urn:microsoft.com/office/officeart/2005/8/layout/hList9"/>
    <dgm:cxn modelId="{A7BBC126-D325-418A-8881-39649E91DAF6}" srcId="{B27D38A1-459A-4086-AE43-CCD57BDDF9B5}" destId="{7A1B3A11-9217-4DE8-9CDA-033625AE2BE2}" srcOrd="1" destOrd="0" parTransId="{B5143F1B-2151-4FBC-97E7-255914243A20}" sibTransId="{48F964E9-0218-4DEA-91F5-F49EB8B4B1D2}"/>
    <dgm:cxn modelId="{F2D9A4F8-0EA0-4AE6-B98A-A122F5E5A27B}" type="presOf" srcId="{7A1B3A11-9217-4DE8-9CDA-033625AE2BE2}" destId="{6E8A23B5-86A1-4740-8736-BFFF8A895963}" srcOrd="0" destOrd="0" presId="urn:microsoft.com/office/officeart/2005/8/layout/hList9"/>
    <dgm:cxn modelId="{63294AD6-7329-46E9-B7FF-32FFC1553EE4}" type="presOf" srcId="{A9B2D230-45EB-488E-98AD-93D892FAB59B}" destId="{F4255F84-7749-4A81-B2C7-D4B2B161DDB2}" srcOrd="0" destOrd="0" presId="urn:microsoft.com/office/officeart/2005/8/layout/hList9"/>
    <dgm:cxn modelId="{ABA6348B-E63F-48B0-88CB-BE063D7580B7}" type="presOf" srcId="{4D141BD4-53B5-4A57-89FD-D7A585EB22AE}" destId="{077D9141-BA3F-4E41-965D-B81E6F1A50A2}" srcOrd="1" destOrd="0" presId="urn:microsoft.com/office/officeart/2005/8/layout/hList9"/>
    <dgm:cxn modelId="{A01F07E0-BCDE-4044-9B48-96242C4B0BFF}" type="presOf" srcId="{91322CCC-5665-49F3-B2CA-FB9ED7DEE75A}" destId="{E0AC2EFE-772B-417F-B801-0A4D3A52CB8D}" srcOrd="1" destOrd="0" presId="urn:microsoft.com/office/officeart/2005/8/layout/hList9"/>
    <dgm:cxn modelId="{29BE4C4A-5F4F-470B-9E08-0403D3331C96}" type="presOf" srcId="{A9B2D230-45EB-488E-98AD-93D892FAB59B}" destId="{970DA697-5207-4EBF-947B-0DECA84F3075}" srcOrd="1" destOrd="0" presId="urn:microsoft.com/office/officeart/2005/8/layout/hList9"/>
    <dgm:cxn modelId="{C546F10C-6E6F-43A6-A837-3B63128A93C6}" srcId="{7501BBA7-7972-4493-9B32-1AFD68E77610}" destId="{92B13C94-BA12-4D6D-950D-634E765641B1}" srcOrd="2" destOrd="0" parTransId="{85887255-AF44-43AE-ADAF-F96D695BF40D}" sibTransId="{1B5531CE-EDBE-4704-8B58-7DE9D6F9A6FF}"/>
    <dgm:cxn modelId="{9D427C9A-FD9E-4BF9-BEAC-D90BEE0071E6}" type="presOf" srcId="{F11CDE1F-2644-4262-94AA-F79C3398F7C2}" destId="{303E57E6-1ADA-41B7-991E-4CDFF0E57F00}" srcOrd="0" destOrd="0" presId="urn:microsoft.com/office/officeart/2005/8/layout/hList9"/>
    <dgm:cxn modelId="{623A7451-A843-4064-842D-5B720CCD3332}" type="presOf" srcId="{16DF3165-9386-4785-B80B-69CF6B9AD9AC}" destId="{A395851B-3D5E-49CF-A283-7D3AB3DD70B6}" srcOrd="1" destOrd="0" presId="urn:microsoft.com/office/officeart/2005/8/layout/hList9"/>
    <dgm:cxn modelId="{9149DF12-77DC-48AE-B9D5-597BF48268B7}" srcId="{B27D38A1-459A-4086-AE43-CCD57BDDF9B5}" destId="{16DF3165-9386-4785-B80B-69CF6B9AD9AC}" srcOrd="0" destOrd="0" parTransId="{A6B96B62-ADAC-48A3-85F1-9F63B2C7D1B3}" sibTransId="{2C53FB9E-FCB7-4E64-AA30-D29BA7B4AD38}"/>
    <dgm:cxn modelId="{2A34B36C-96AC-43B7-A126-89CBF0F13FCC}" srcId="{B27D38A1-459A-4086-AE43-CCD57BDDF9B5}" destId="{4719DEA0-4799-4C7A-833D-4522CE084581}" srcOrd="3" destOrd="0" parTransId="{253F7460-DF00-4613-890C-9C0F4D079101}" sibTransId="{187B5494-7CF9-4B77-B0F5-D381C79C3690}"/>
    <dgm:cxn modelId="{011D9348-0D40-4C42-87BD-A37A2FE79F3F}" srcId="{C181F38D-41A8-4E9B-ABF5-013DCA097A7B}" destId="{7501BBA7-7972-4493-9B32-1AFD68E77610}" srcOrd="1" destOrd="0" parTransId="{43DADD9E-1B70-4D12-BF91-F318332B667B}" sibTransId="{3373291B-A9E6-4554-AA02-401E0730EF47}"/>
    <dgm:cxn modelId="{673DE9A1-F2C6-48D4-B952-FC6886BEC3FA}" type="presOf" srcId="{4719DEA0-4799-4C7A-833D-4522CE084581}" destId="{F89BA99E-D551-4576-A028-6CFD0771B87D}" srcOrd="0" destOrd="0" presId="urn:microsoft.com/office/officeart/2005/8/layout/hList9"/>
    <dgm:cxn modelId="{3B7F9B25-BB08-4C84-80E8-82B150B495BD}" type="presParOf" srcId="{6FB5268B-2869-46D3-99CA-5E173E0CA429}" destId="{487A68C7-5113-4743-831B-373FCD5D7A65}" srcOrd="0" destOrd="0" presId="urn:microsoft.com/office/officeart/2005/8/layout/hList9"/>
    <dgm:cxn modelId="{66395A69-3E18-49E1-9B07-AA693748BDEC}" type="presParOf" srcId="{6FB5268B-2869-46D3-99CA-5E173E0CA429}" destId="{00864C49-BEA2-420B-8E80-047516041710}" srcOrd="1" destOrd="0" presId="urn:microsoft.com/office/officeart/2005/8/layout/hList9"/>
    <dgm:cxn modelId="{F77DF9A6-950F-438A-AAD6-6D159129BF68}" type="presParOf" srcId="{00864C49-BEA2-420B-8E80-047516041710}" destId="{9643A9DE-7555-4AE3-A121-903E6DBD6751}" srcOrd="0" destOrd="0" presId="urn:microsoft.com/office/officeart/2005/8/layout/hList9"/>
    <dgm:cxn modelId="{18619D0C-B152-4690-A58C-EDD96CB1F150}" type="presParOf" srcId="{00864C49-BEA2-420B-8E80-047516041710}" destId="{B39CD75C-57BC-4212-9095-6F1D650597A5}" srcOrd="1" destOrd="0" presId="urn:microsoft.com/office/officeart/2005/8/layout/hList9"/>
    <dgm:cxn modelId="{072FB66D-7BE9-42B5-96D9-A50E837AAD1E}" type="presParOf" srcId="{B39CD75C-57BC-4212-9095-6F1D650597A5}" destId="{BA4AAA3C-8EDF-4DC3-97D9-5AC98C15191D}" srcOrd="0" destOrd="0" presId="urn:microsoft.com/office/officeart/2005/8/layout/hList9"/>
    <dgm:cxn modelId="{E2C52B92-ED25-4D29-9B61-E35D7A96BCF2}" type="presParOf" srcId="{B39CD75C-57BC-4212-9095-6F1D650597A5}" destId="{A395851B-3D5E-49CF-A283-7D3AB3DD70B6}" srcOrd="1" destOrd="0" presId="urn:microsoft.com/office/officeart/2005/8/layout/hList9"/>
    <dgm:cxn modelId="{566ABF83-1DF4-41BC-83E8-B8204FF9A45E}" type="presParOf" srcId="{00864C49-BEA2-420B-8E80-047516041710}" destId="{92ABF57A-7FFF-4267-8CF1-D8FABE26C3F9}" srcOrd="2" destOrd="0" presId="urn:microsoft.com/office/officeart/2005/8/layout/hList9"/>
    <dgm:cxn modelId="{62F79706-59C4-4C21-AFDE-0E7B96FC3FFA}" type="presParOf" srcId="{92ABF57A-7FFF-4267-8CF1-D8FABE26C3F9}" destId="{6E8A23B5-86A1-4740-8736-BFFF8A895963}" srcOrd="0" destOrd="0" presId="urn:microsoft.com/office/officeart/2005/8/layout/hList9"/>
    <dgm:cxn modelId="{E39BD909-C2D2-48AE-B4BF-46051F5528EC}" type="presParOf" srcId="{92ABF57A-7FFF-4267-8CF1-D8FABE26C3F9}" destId="{967CF5E2-01D0-4E27-9FC0-197E48B7E04F}" srcOrd="1" destOrd="0" presId="urn:microsoft.com/office/officeart/2005/8/layout/hList9"/>
    <dgm:cxn modelId="{198C4422-BD4F-4727-814E-BCA5DF6686AC}" type="presParOf" srcId="{00864C49-BEA2-420B-8E80-047516041710}" destId="{550C036E-FF84-49F4-8980-F04E5A382555}" srcOrd="3" destOrd="0" presId="urn:microsoft.com/office/officeart/2005/8/layout/hList9"/>
    <dgm:cxn modelId="{39AB6F91-99F5-4E1D-B06D-356DB974A703}" type="presParOf" srcId="{550C036E-FF84-49F4-8980-F04E5A382555}" destId="{303E57E6-1ADA-41B7-991E-4CDFF0E57F00}" srcOrd="0" destOrd="0" presId="urn:microsoft.com/office/officeart/2005/8/layout/hList9"/>
    <dgm:cxn modelId="{2EA5C426-6A84-4E32-9FD9-6D3B1002E2ED}" type="presParOf" srcId="{550C036E-FF84-49F4-8980-F04E5A382555}" destId="{22918176-5F02-40D7-BDFA-9840D4A2EFA5}" srcOrd="1" destOrd="0" presId="urn:microsoft.com/office/officeart/2005/8/layout/hList9"/>
    <dgm:cxn modelId="{CA33AD80-9818-44BD-9BF2-F5F2AB856DE6}" type="presParOf" srcId="{00864C49-BEA2-420B-8E80-047516041710}" destId="{27EC6195-20ED-4650-9E22-14AA5A52193D}" srcOrd="4" destOrd="0" presId="urn:microsoft.com/office/officeart/2005/8/layout/hList9"/>
    <dgm:cxn modelId="{5F1F836D-126D-4F3C-BE2B-4AE559F29B68}" type="presParOf" srcId="{27EC6195-20ED-4650-9E22-14AA5A52193D}" destId="{F89BA99E-D551-4576-A028-6CFD0771B87D}" srcOrd="0" destOrd="0" presId="urn:microsoft.com/office/officeart/2005/8/layout/hList9"/>
    <dgm:cxn modelId="{6BA098ED-D328-4627-A411-D7E71527CF72}" type="presParOf" srcId="{27EC6195-20ED-4650-9E22-14AA5A52193D}" destId="{39ACE1FC-E3C7-45B9-964F-3CA341462209}" srcOrd="1" destOrd="0" presId="urn:microsoft.com/office/officeart/2005/8/layout/hList9"/>
    <dgm:cxn modelId="{A9E6BDFB-A588-4F7D-9CA8-BF36BE2D913C}" type="presParOf" srcId="{00864C49-BEA2-420B-8E80-047516041710}" destId="{2460146C-D6E3-4A41-9981-1D076A2EFA5D}" srcOrd="5" destOrd="0" presId="urn:microsoft.com/office/officeart/2005/8/layout/hList9"/>
    <dgm:cxn modelId="{CFB1AFD8-373E-4E97-BDAE-5DFB3B670F66}" type="presParOf" srcId="{2460146C-D6E3-4A41-9981-1D076A2EFA5D}" destId="{B4503A8A-2153-4E45-80DE-FA1E1BDFAF0B}" srcOrd="0" destOrd="0" presId="urn:microsoft.com/office/officeart/2005/8/layout/hList9"/>
    <dgm:cxn modelId="{B1096029-0A63-4E1C-BFAD-3575C8856F8C}" type="presParOf" srcId="{2460146C-D6E3-4A41-9981-1D076A2EFA5D}" destId="{7A08C16B-49E5-4BC2-80AC-5A795272CC78}" srcOrd="1" destOrd="0" presId="urn:microsoft.com/office/officeart/2005/8/layout/hList9"/>
    <dgm:cxn modelId="{8A937008-623B-44AA-8AE5-ECEDDC055505}" type="presParOf" srcId="{00864C49-BEA2-420B-8E80-047516041710}" destId="{731ACDE8-FE7E-4152-9033-6C5C0930EB2C}" srcOrd="6" destOrd="0" presId="urn:microsoft.com/office/officeart/2005/8/layout/hList9"/>
    <dgm:cxn modelId="{A9390E77-E362-483C-A56F-0A63AE38F5A5}" type="presParOf" srcId="{731ACDE8-FE7E-4152-9033-6C5C0930EB2C}" destId="{AB960476-DBC6-413F-B9C1-B8A90A0CA50F}" srcOrd="0" destOrd="0" presId="urn:microsoft.com/office/officeart/2005/8/layout/hList9"/>
    <dgm:cxn modelId="{018B31B9-B2F9-4A23-B6E3-9C12AE8A7A1C}" type="presParOf" srcId="{731ACDE8-FE7E-4152-9033-6C5C0930EB2C}" destId="{077D9141-BA3F-4E41-965D-B81E6F1A50A2}" srcOrd="1" destOrd="0" presId="urn:microsoft.com/office/officeart/2005/8/layout/hList9"/>
    <dgm:cxn modelId="{6882FDA4-251E-4974-AD28-22BA1FF5B0C9}" type="presParOf" srcId="{6FB5268B-2869-46D3-99CA-5E173E0CA429}" destId="{703326AA-02DB-4FAA-A5DE-A14470CA490F}" srcOrd="2" destOrd="0" presId="urn:microsoft.com/office/officeart/2005/8/layout/hList9"/>
    <dgm:cxn modelId="{05A54405-FA57-4E76-ACE6-F92FBBBD3258}" type="presParOf" srcId="{6FB5268B-2869-46D3-99CA-5E173E0CA429}" destId="{DE98F416-BA31-4B21-B7DE-14F50AC2C6B4}" srcOrd="3" destOrd="0" presId="urn:microsoft.com/office/officeart/2005/8/layout/hList9"/>
    <dgm:cxn modelId="{454FAE9D-5EB9-4A5B-8D75-B157776DD0BB}" type="presParOf" srcId="{6FB5268B-2869-46D3-99CA-5E173E0CA429}" destId="{6B3F71F2-2A63-4B17-82C0-9D8C356A6C0B}" srcOrd="4" destOrd="0" presId="urn:microsoft.com/office/officeart/2005/8/layout/hList9"/>
    <dgm:cxn modelId="{480F9D73-E37B-4AF1-AF64-66D67D4F4EC8}" type="presParOf" srcId="{6FB5268B-2869-46D3-99CA-5E173E0CA429}" destId="{1BAE865C-7078-41D2-9592-4FB6C472A111}" srcOrd="5" destOrd="0" presId="urn:microsoft.com/office/officeart/2005/8/layout/hList9"/>
    <dgm:cxn modelId="{DFCFAEB4-7EC3-429A-AB88-ED333502F3E2}" type="presParOf" srcId="{6FB5268B-2869-46D3-99CA-5E173E0CA429}" destId="{00B8E334-3B15-4932-8CA1-CEC3F573B6F3}" srcOrd="6" destOrd="0" presId="urn:microsoft.com/office/officeart/2005/8/layout/hList9"/>
    <dgm:cxn modelId="{03B3DC66-2B8E-40A3-A0F1-2B42B6A4E2E1}" type="presParOf" srcId="{00B8E334-3B15-4932-8CA1-CEC3F573B6F3}" destId="{67B46281-1C9F-4900-9AFD-51AB35BFACDA}" srcOrd="0" destOrd="0" presId="urn:microsoft.com/office/officeart/2005/8/layout/hList9"/>
    <dgm:cxn modelId="{DF593784-4325-4128-BD7F-63095C742D7A}" type="presParOf" srcId="{00B8E334-3B15-4932-8CA1-CEC3F573B6F3}" destId="{9FA54285-3B56-42A5-8F29-A9B85B75003A}" srcOrd="1" destOrd="0" presId="urn:microsoft.com/office/officeart/2005/8/layout/hList9"/>
    <dgm:cxn modelId="{F30B79FD-79FD-4888-BA26-BE35CC09D0AB}" type="presParOf" srcId="{9FA54285-3B56-42A5-8F29-A9B85B75003A}" destId="{0B3A3763-B1AC-411C-9359-1D7B2D7E13CC}" srcOrd="0" destOrd="0" presId="urn:microsoft.com/office/officeart/2005/8/layout/hList9"/>
    <dgm:cxn modelId="{2CAD78E3-4AA7-4650-8705-DF945EB80FC9}" type="presParOf" srcId="{9FA54285-3B56-42A5-8F29-A9B85B75003A}" destId="{E0AC2EFE-772B-417F-B801-0A4D3A52CB8D}" srcOrd="1" destOrd="0" presId="urn:microsoft.com/office/officeart/2005/8/layout/hList9"/>
    <dgm:cxn modelId="{25EA665F-67A3-46E2-9780-2074D2DC9A01}" type="presParOf" srcId="{00B8E334-3B15-4932-8CA1-CEC3F573B6F3}" destId="{7F71A0BA-3350-44DA-A164-3C80CAFD028E}" srcOrd="2" destOrd="0" presId="urn:microsoft.com/office/officeart/2005/8/layout/hList9"/>
    <dgm:cxn modelId="{1B778D8B-41DD-4D20-9E3A-D6E67B02C1EE}" type="presParOf" srcId="{7F71A0BA-3350-44DA-A164-3C80CAFD028E}" destId="{F4255F84-7749-4A81-B2C7-D4B2B161DDB2}" srcOrd="0" destOrd="0" presId="urn:microsoft.com/office/officeart/2005/8/layout/hList9"/>
    <dgm:cxn modelId="{484F659E-B330-4226-8213-F31BD437B9BB}" type="presParOf" srcId="{7F71A0BA-3350-44DA-A164-3C80CAFD028E}" destId="{970DA697-5207-4EBF-947B-0DECA84F3075}" srcOrd="1" destOrd="0" presId="urn:microsoft.com/office/officeart/2005/8/layout/hList9"/>
    <dgm:cxn modelId="{137655B0-148E-4CBF-84DA-1AE896EF665F}" type="presParOf" srcId="{00B8E334-3B15-4932-8CA1-CEC3F573B6F3}" destId="{CCD688B7-A895-432E-9F32-CDB9E37FDD54}" srcOrd="3" destOrd="0" presId="urn:microsoft.com/office/officeart/2005/8/layout/hList9"/>
    <dgm:cxn modelId="{5B7D4FD8-5E23-47C4-A172-DB6DB30090BB}" type="presParOf" srcId="{CCD688B7-A895-432E-9F32-CDB9E37FDD54}" destId="{B972CAD1-4BA4-410C-BA46-C8F605ABB86F}" srcOrd="0" destOrd="0" presId="urn:microsoft.com/office/officeart/2005/8/layout/hList9"/>
    <dgm:cxn modelId="{90610C4C-5589-4C65-81BF-D99350471A11}" type="presParOf" srcId="{CCD688B7-A895-432E-9F32-CDB9E37FDD54}" destId="{6EDFE70D-9D6E-4504-B1B9-F1FE528651E1}" srcOrd="1" destOrd="0" presId="urn:microsoft.com/office/officeart/2005/8/layout/hList9"/>
    <dgm:cxn modelId="{6EED1DF0-A857-451B-9978-DEC4CE14B04F}" type="presParOf" srcId="{00B8E334-3B15-4932-8CA1-CEC3F573B6F3}" destId="{6DAA73E2-F4CE-4DDE-B694-E1EEF144A3C7}" srcOrd="4" destOrd="0" presId="urn:microsoft.com/office/officeart/2005/8/layout/hList9"/>
    <dgm:cxn modelId="{587E58C0-0656-4E39-9E52-A824513F82AF}" type="presParOf" srcId="{6DAA73E2-F4CE-4DDE-B694-E1EEF144A3C7}" destId="{E5BCF432-A8BF-4C2B-BC2D-680FA21A2DB8}" srcOrd="0" destOrd="0" presId="urn:microsoft.com/office/officeart/2005/8/layout/hList9"/>
    <dgm:cxn modelId="{F4CA6350-D168-4B00-9980-4F04E52336FD}" type="presParOf" srcId="{6DAA73E2-F4CE-4DDE-B694-E1EEF144A3C7}" destId="{11F261DD-C0A0-4B8F-9FE8-68E70A184086}" srcOrd="1" destOrd="0" presId="urn:microsoft.com/office/officeart/2005/8/layout/hList9"/>
    <dgm:cxn modelId="{ABB02640-AAD4-456C-953C-2E0FB6A9D58D}" type="presParOf" srcId="{00B8E334-3B15-4932-8CA1-CEC3F573B6F3}" destId="{2EE91794-1EE2-4C4A-88BF-5E74163E0629}" srcOrd="5" destOrd="0" presId="urn:microsoft.com/office/officeart/2005/8/layout/hList9"/>
    <dgm:cxn modelId="{22AA2C12-AB06-4BAB-9B10-D62E004F9C34}" type="presParOf" srcId="{2EE91794-1EE2-4C4A-88BF-5E74163E0629}" destId="{800E7CE1-1DFF-495D-9439-3F1B5BCF94A8}" srcOrd="0" destOrd="0" presId="urn:microsoft.com/office/officeart/2005/8/layout/hList9"/>
    <dgm:cxn modelId="{14808CE7-7A6B-4C17-907C-0037E721E024}" type="presParOf" srcId="{2EE91794-1EE2-4C4A-88BF-5E74163E0629}" destId="{134FFD3F-A6FE-49D2-AD59-342B2A8B1DE2}" srcOrd="1" destOrd="0" presId="urn:microsoft.com/office/officeart/2005/8/layout/hList9"/>
    <dgm:cxn modelId="{AF4A88D9-456E-45E2-BFC3-316966B4C128}" type="presParOf" srcId="{6FB5268B-2869-46D3-99CA-5E173E0CA429}" destId="{DDCF0573-ADE5-463A-9308-90BED2DFDE09}" srcOrd="7" destOrd="0" presId="urn:microsoft.com/office/officeart/2005/8/layout/hList9"/>
    <dgm:cxn modelId="{8F6DB74F-E3BD-4277-B4E6-6574317D8ECC}" type="presParOf" srcId="{6FB5268B-2869-46D3-99CA-5E173E0CA429}" destId="{E2C1C0FD-EB4B-4AE2-ABA0-92F9813680CF}" srcOrd="8" destOrd="0" presId="urn:microsoft.com/office/officeart/2005/8/layout/hList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4172E67-28E6-437D-9878-1638962D89B5}" type="doc">
      <dgm:prSet loTypeId="urn:microsoft.com/office/officeart/2005/8/layout/hList9" loCatId="list" qsTypeId="urn:microsoft.com/office/officeart/2005/8/quickstyle/3d2" qsCatId="3D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4049CE2F-D9E1-4849-96F3-425DA3D1AB71}">
      <dgm:prSet phldrT="[Текст]" custT="1"/>
      <dgm:spPr/>
      <dgm:t>
        <a:bodyPr/>
        <a:lstStyle/>
        <a:p>
          <a:r>
            <a:rPr lang="ru-RU" sz="1500" dirty="0" smtClean="0"/>
            <a:t>Методы и модели  в экономике</a:t>
          </a:r>
          <a:endParaRPr lang="ru-RU" sz="1500" dirty="0"/>
        </a:p>
      </dgm:t>
    </dgm:pt>
    <dgm:pt modelId="{4B1C0678-8768-4E1C-80F0-612C3AED8871}" type="parTrans" cxnId="{B30C4857-834E-438D-90B3-09FC8A5B7EA3}">
      <dgm:prSet/>
      <dgm:spPr/>
      <dgm:t>
        <a:bodyPr/>
        <a:lstStyle/>
        <a:p>
          <a:endParaRPr lang="ru-RU"/>
        </a:p>
      </dgm:t>
    </dgm:pt>
    <dgm:pt modelId="{FF5D7CD5-D0C5-4CD1-8497-6FC1B0F0BFB0}" type="sibTrans" cxnId="{B30C4857-834E-438D-90B3-09FC8A5B7EA3}">
      <dgm:prSet/>
      <dgm:spPr/>
      <dgm:t>
        <a:bodyPr/>
        <a:lstStyle/>
        <a:p>
          <a:endParaRPr lang="ru-RU"/>
        </a:p>
      </dgm:t>
    </dgm:pt>
    <dgm:pt modelId="{AA99073A-436C-453D-BB92-61ABADB70AAA}">
      <dgm:prSet phldrT="[Текст]" custT="1"/>
      <dgm:spPr/>
      <dgm:t>
        <a:bodyPr/>
        <a:lstStyle/>
        <a:p>
          <a:r>
            <a:rPr lang="ru-RU" sz="1500" dirty="0" smtClean="0"/>
            <a:t>Эконометрика</a:t>
          </a:r>
          <a:endParaRPr lang="ru-RU" sz="1500" dirty="0"/>
        </a:p>
      </dgm:t>
    </dgm:pt>
    <dgm:pt modelId="{D1BFC340-BB95-44E1-8643-56A10BAB39F1}" type="parTrans" cxnId="{0A23DABB-F23A-482A-91E4-CEDD50BA73AE}">
      <dgm:prSet/>
      <dgm:spPr/>
      <dgm:t>
        <a:bodyPr/>
        <a:lstStyle/>
        <a:p>
          <a:endParaRPr lang="ru-RU"/>
        </a:p>
      </dgm:t>
    </dgm:pt>
    <dgm:pt modelId="{421E2D0A-A7DB-44C4-9A37-1ABF7BFDD24F}" type="sibTrans" cxnId="{0A23DABB-F23A-482A-91E4-CEDD50BA73AE}">
      <dgm:prSet/>
      <dgm:spPr/>
      <dgm:t>
        <a:bodyPr/>
        <a:lstStyle/>
        <a:p>
          <a:endParaRPr lang="ru-RU"/>
        </a:p>
      </dgm:t>
    </dgm:pt>
    <dgm:pt modelId="{95D73EE6-873B-4E71-AC30-AED7C71C3376}">
      <dgm:prSet phldrT="[Текст]" custT="1"/>
      <dgm:spPr/>
      <dgm:t>
        <a:bodyPr/>
        <a:lstStyle/>
        <a:p>
          <a:r>
            <a:rPr lang="ru-RU" sz="1500" dirty="0" smtClean="0"/>
            <a:t>Имитационное и статистическое моделирование</a:t>
          </a:r>
          <a:endParaRPr lang="ru-RU" sz="1500" dirty="0"/>
        </a:p>
      </dgm:t>
    </dgm:pt>
    <dgm:pt modelId="{8BC0717D-6436-40A3-9CC7-A713088DD3EC}" type="parTrans" cxnId="{F684A675-392E-45E9-B4EE-A22D2194A5EE}">
      <dgm:prSet/>
      <dgm:spPr/>
      <dgm:t>
        <a:bodyPr/>
        <a:lstStyle/>
        <a:p>
          <a:endParaRPr lang="ru-RU"/>
        </a:p>
      </dgm:t>
    </dgm:pt>
    <dgm:pt modelId="{847FCC07-B6DA-4BA3-BC53-A95A9BB51EC8}" type="sibTrans" cxnId="{F684A675-392E-45E9-B4EE-A22D2194A5EE}">
      <dgm:prSet/>
      <dgm:spPr/>
      <dgm:t>
        <a:bodyPr/>
        <a:lstStyle/>
        <a:p>
          <a:endParaRPr lang="ru-RU"/>
        </a:p>
      </dgm:t>
    </dgm:pt>
    <dgm:pt modelId="{035FAE60-9C80-4989-A3E8-864B662794AE}">
      <dgm:prSet phldrT="[Текст]" custT="1"/>
      <dgm:spPr/>
      <dgm:t>
        <a:bodyPr/>
        <a:lstStyle/>
        <a:p>
          <a:r>
            <a:rPr lang="ru-RU" sz="1500" dirty="0" smtClean="0"/>
            <a:t>Компьютерные и программно-информационные технологии</a:t>
          </a:r>
          <a:endParaRPr lang="ru-RU" sz="1500" dirty="0"/>
        </a:p>
      </dgm:t>
    </dgm:pt>
    <dgm:pt modelId="{934B56FE-4D76-450D-9DD5-926D7202DAF6}" type="parTrans" cxnId="{8189E422-E0E6-4FB7-901D-5CBA02BF84E8}">
      <dgm:prSet/>
      <dgm:spPr/>
      <dgm:t>
        <a:bodyPr/>
        <a:lstStyle/>
        <a:p>
          <a:endParaRPr lang="ru-RU"/>
        </a:p>
      </dgm:t>
    </dgm:pt>
    <dgm:pt modelId="{6CE57D98-F8C2-4EAB-A8F0-45931C0B5397}" type="sibTrans" cxnId="{8189E422-E0E6-4FB7-901D-5CBA02BF84E8}">
      <dgm:prSet/>
      <dgm:spPr/>
      <dgm:t>
        <a:bodyPr/>
        <a:lstStyle/>
        <a:p>
          <a:endParaRPr lang="ru-RU"/>
        </a:p>
      </dgm:t>
    </dgm:pt>
    <dgm:pt modelId="{4029DB01-06CC-4E95-86FF-FA21EFA83E11}">
      <dgm:prSet phldrT="[Текст]" custT="1"/>
      <dgm:spPr/>
      <dgm:t>
        <a:bodyPr/>
        <a:lstStyle/>
        <a:p>
          <a:r>
            <a:rPr lang="ru-RU" sz="1500" dirty="0" smtClean="0"/>
            <a:t>Программирование</a:t>
          </a:r>
          <a:endParaRPr lang="ru-RU" sz="1500" dirty="0"/>
        </a:p>
      </dgm:t>
    </dgm:pt>
    <dgm:pt modelId="{C9EEDE60-8FF5-45BA-9821-C37FCF2BFA2F}" type="parTrans" cxnId="{3F91D295-E09C-42E3-B7DD-4033290EF8C7}">
      <dgm:prSet/>
      <dgm:spPr/>
      <dgm:t>
        <a:bodyPr/>
        <a:lstStyle/>
        <a:p>
          <a:endParaRPr lang="ru-RU"/>
        </a:p>
      </dgm:t>
    </dgm:pt>
    <dgm:pt modelId="{86CD1CEB-76F7-491C-86B6-BE00F9EE55C6}" type="sibTrans" cxnId="{3F91D295-E09C-42E3-B7DD-4033290EF8C7}">
      <dgm:prSet/>
      <dgm:spPr/>
      <dgm:t>
        <a:bodyPr/>
        <a:lstStyle/>
        <a:p>
          <a:endParaRPr lang="ru-RU"/>
        </a:p>
      </dgm:t>
    </dgm:pt>
    <dgm:pt modelId="{6E8376E0-F922-4A4C-8B11-8D0BD2055A98}">
      <dgm:prSet phldrT="[Текст]" custT="1"/>
      <dgm:spPr/>
      <dgm:t>
        <a:bodyPr/>
        <a:lstStyle/>
        <a:p>
          <a:r>
            <a:rPr lang="ru-RU" sz="1500" dirty="0" smtClean="0"/>
            <a:t>Компьютерные сети</a:t>
          </a:r>
          <a:endParaRPr lang="ru-RU" sz="1500" dirty="0"/>
        </a:p>
      </dgm:t>
    </dgm:pt>
    <dgm:pt modelId="{918B435B-F147-439E-B3A9-3D6186F19A90}" type="parTrans" cxnId="{B2FDD38A-61D9-431D-9426-F7DB2534DF75}">
      <dgm:prSet/>
      <dgm:spPr/>
      <dgm:t>
        <a:bodyPr/>
        <a:lstStyle/>
        <a:p>
          <a:endParaRPr lang="ru-RU"/>
        </a:p>
      </dgm:t>
    </dgm:pt>
    <dgm:pt modelId="{11BE4BF7-BC49-4323-9AD7-D189895314CD}" type="sibTrans" cxnId="{B2FDD38A-61D9-431D-9426-F7DB2534DF75}">
      <dgm:prSet/>
      <dgm:spPr/>
      <dgm:t>
        <a:bodyPr/>
        <a:lstStyle/>
        <a:p>
          <a:endParaRPr lang="ru-RU"/>
        </a:p>
      </dgm:t>
    </dgm:pt>
    <dgm:pt modelId="{C7D449BD-9DCE-4BED-A2DA-2CE9FF1B77C3}">
      <dgm:prSet phldrT="[Текст]" custT="1"/>
      <dgm:spPr/>
      <dgm:t>
        <a:bodyPr/>
        <a:lstStyle/>
        <a:p>
          <a:r>
            <a:rPr lang="ru-RU" sz="1500" dirty="0" smtClean="0"/>
            <a:t>Методы многомерного  статистического моделирования в экономике</a:t>
          </a:r>
          <a:endParaRPr lang="ru-RU" sz="1500" dirty="0"/>
        </a:p>
      </dgm:t>
    </dgm:pt>
    <dgm:pt modelId="{C9E92A2D-7ACA-4F15-80A8-5DF8D9227ADB}" type="parTrans" cxnId="{B00BE1D1-7385-4B9F-A277-53345D412891}">
      <dgm:prSet/>
      <dgm:spPr/>
      <dgm:t>
        <a:bodyPr/>
        <a:lstStyle/>
        <a:p>
          <a:endParaRPr lang="ru-RU"/>
        </a:p>
      </dgm:t>
    </dgm:pt>
    <dgm:pt modelId="{148A0360-8FB0-4348-B22A-42E5621A916D}" type="sibTrans" cxnId="{B00BE1D1-7385-4B9F-A277-53345D412891}">
      <dgm:prSet/>
      <dgm:spPr/>
      <dgm:t>
        <a:bodyPr/>
        <a:lstStyle/>
        <a:p>
          <a:endParaRPr lang="ru-RU"/>
        </a:p>
      </dgm:t>
    </dgm:pt>
    <dgm:pt modelId="{892520EA-4EC1-4FDA-8D15-2D734E0C951A}">
      <dgm:prSet phldrT="[Текст]" custT="1"/>
      <dgm:spPr/>
      <dgm:t>
        <a:bodyPr/>
        <a:lstStyle/>
        <a:p>
          <a:r>
            <a:rPr lang="ru-RU" sz="1500" dirty="0" smtClean="0"/>
            <a:t>Моделирование финансового рынка</a:t>
          </a:r>
          <a:endParaRPr lang="ru-RU" sz="1500" dirty="0"/>
        </a:p>
      </dgm:t>
    </dgm:pt>
    <dgm:pt modelId="{4A06AE78-A34A-4956-83A4-EEE5F07AAF0D}" type="parTrans" cxnId="{48A4823F-84FD-4D55-8700-4A8D5917E075}">
      <dgm:prSet/>
      <dgm:spPr/>
      <dgm:t>
        <a:bodyPr/>
        <a:lstStyle/>
        <a:p>
          <a:endParaRPr lang="ru-RU"/>
        </a:p>
      </dgm:t>
    </dgm:pt>
    <dgm:pt modelId="{A2994E40-00D5-4D2F-9197-533BB4D1DA87}" type="sibTrans" cxnId="{48A4823F-84FD-4D55-8700-4A8D5917E075}">
      <dgm:prSet/>
      <dgm:spPr/>
      <dgm:t>
        <a:bodyPr/>
        <a:lstStyle/>
        <a:p>
          <a:endParaRPr lang="ru-RU"/>
        </a:p>
      </dgm:t>
    </dgm:pt>
    <dgm:pt modelId="{A6435E77-A8AC-4164-AD8E-6A4A85E0FB70}">
      <dgm:prSet phldrT="[Текст]" custT="1"/>
      <dgm:spPr/>
      <dgm:t>
        <a:bodyPr/>
        <a:lstStyle/>
        <a:p>
          <a:r>
            <a:rPr lang="ru-RU" sz="1500" dirty="0" smtClean="0"/>
            <a:t>Методы динамического анализа экономики</a:t>
          </a:r>
          <a:endParaRPr lang="ru-RU" sz="1500" dirty="0"/>
        </a:p>
      </dgm:t>
    </dgm:pt>
    <dgm:pt modelId="{6F01EF57-C843-40A0-B286-E148B420A093}" type="parTrans" cxnId="{1C246F01-911E-4FEA-A654-24728DA5661A}">
      <dgm:prSet/>
      <dgm:spPr/>
      <dgm:t>
        <a:bodyPr/>
        <a:lstStyle/>
        <a:p>
          <a:endParaRPr lang="ru-RU"/>
        </a:p>
      </dgm:t>
    </dgm:pt>
    <dgm:pt modelId="{1779959B-7028-4D73-B476-B1FB09EE1349}" type="sibTrans" cxnId="{1C246F01-911E-4FEA-A654-24728DA5661A}">
      <dgm:prSet/>
      <dgm:spPr/>
      <dgm:t>
        <a:bodyPr/>
        <a:lstStyle/>
        <a:p>
          <a:endParaRPr lang="ru-RU"/>
        </a:p>
      </dgm:t>
    </dgm:pt>
    <dgm:pt modelId="{622B352E-EF46-42E7-A35B-35AAC5962182}">
      <dgm:prSet phldrT="[Текст]" custT="1"/>
      <dgm:spPr/>
      <dgm:t>
        <a:bodyPr/>
        <a:lstStyle/>
        <a:p>
          <a:r>
            <a:rPr lang="ru-RU" sz="1500" dirty="0" smtClean="0"/>
            <a:t>Прикладные</a:t>
          </a:r>
          <a:r>
            <a:rPr lang="ru-RU" sz="1500" baseline="0" dirty="0" smtClean="0"/>
            <a:t> математические модели в отраслях экономики</a:t>
          </a:r>
          <a:endParaRPr lang="ru-RU" sz="1500" dirty="0"/>
        </a:p>
      </dgm:t>
    </dgm:pt>
    <dgm:pt modelId="{D8671BFF-B3A0-46A2-9E60-CDEA6ABAB294}" type="parTrans" cxnId="{7A3C368C-280D-4D48-9D73-4882B9305BB6}">
      <dgm:prSet/>
      <dgm:spPr/>
      <dgm:t>
        <a:bodyPr/>
        <a:lstStyle/>
        <a:p>
          <a:endParaRPr lang="ru-RU"/>
        </a:p>
      </dgm:t>
    </dgm:pt>
    <dgm:pt modelId="{E246494E-FE4E-468C-8DD3-844CD81F688F}" type="sibTrans" cxnId="{7A3C368C-280D-4D48-9D73-4882B9305BB6}">
      <dgm:prSet/>
      <dgm:spPr/>
      <dgm:t>
        <a:bodyPr/>
        <a:lstStyle/>
        <a:p>
          <a:endParaRPr lang="ru-RU"/>
        </a:p>
      </dgm:t>
    </dgm:pt>
    <dgm:pt modelId="{AA1BA398-1230-464C-85BA-15CFD601E545}">
      <dgm:prSet phldrT="[Текст]" custT="1"/>
      <dgm:spPr/>
      <dgm:t>
        <a:bodyPr/>
        <a:lstStyle/>
        <a:p>
          <a:r>
            <a:rPr lang="ru-RU" sz="1500" dirty="0" smtClean="0"/>
            <a:t>Экономическая кибернетика</a:t>
          </a:r>
          <a:endParaRPr lang="ru-RU" sz="1500" dirty="0"/>
        </a:p>
      </dgm:t>
    </dgm:pt>
    <dgm:pt modelId="{3CD8C94E-76BB-4919-8C8A-A3387AAA2CDB}" type="parTrans" cxnId="{3B95070E-A0EA-44FA-93CD-C559F107900F}">
      <dgm:prSet/>
      <dgm:spPr/>
      <dgm:t>
        <a:bodyPr/>
        <a:lstStyle/>
        <a:p>
          <a:endParaRPr lang="ru-RU"/>
        </a:p>
      </dgm:t>
    </dgm:pt>
    <dgm:pt modelId="{BFECED39-4E74-4C15-A254-A800EE3E67ED}" type="sibTrans" cxnId="{3B95070E-A0EA-44FA-93CD-C559F107900F}">
      <dgm:prSet/>
      <dgm:spPr/>
      <dgm:t>
        <a:bodyPr/>
        <a:lstStyle/>
        <a:p>
          <a:endParaRPr lang="ru-RU"/>
        </a:p>
      </dgm:t>
    </dgm:pt>
    <dgm:pt modelId="{B973B031-236A-4499-8AE2-A35A57E404B4}">
      <dgm:prSet phldrT="[Текст]" custT="1"/>
      <dgm:spPr/>
      <dgm:t>
        <a:bodyPr/>
        <a:lstStyle/>
        <a:p>
          <a:r>
            <a:rPr lang="ru-RU" sz="1500" dirty="0" smtClean="0"/>
            <a:t>Компьютерное моделирование экономических систем</a:t>
          </a:r>
          <a:endParaRPr lang="ru-RU" sz="1500" dirty="0"/>
        </a:p>
      </dgm:t>
    </dgm:pt>
    <dgm:pt modelId="{C3735CC6-5512-424E-8EB1-2CA4636B7EB3}" type="parTrans" cxnId="{B2C48FC4-8681-4DF3-9E01-4251B688320A}">
      <dgm:prSet/>
      <dgm:spPr/>
      <dgm:t>
        <a:bodyPr/>
        <a:lstStyle/>
        <a:p>
          <a:endParaRPr lang="ru-RU"/>
        </a:p>
      </dgm:t>
    </dgm:pt>
    <dgm:pt modelId="{78428502-BA41-4893-A0E0-4A5468A2BAD5}" type="sibTrans" cxnId="{B2C48FC4-8681-4DF3-9E01-4251B688320A}">
      <dgm:prSet/>
      <dgm:spPr/>
      <dgm:t>
        <a:bodyPr/>
        <a:lstStyle/>
        <a:p>
          <a:endParaRPr lang="ru-RU"/>
        </a:p>
      </dgm:t>
    </dgm:pt>
    <dgm:pt modelId="{47A5AA72-70CB-4141-8ADB-EF3482C4ED50}">
      <dgm:prSet phldrT="[Текст]" custT="1"/>
      <dgm:spPr/>
      <dgm:t>
        <a:bodyPr/>
        <a:lstStyle/>
        <a:p>
          <a:r>
            <a:rPr lang="en-US" sz="1500" dirty="0" smtClean="0"/>
            <a:t>Web </a:t>
          </a:r>
          <a:r>
            <a:rPr lang="ru-RU" sz="1500" dirty="0" smtClean="0"/>
            <a:t>программирование</a:t>
          </a:r>
          <a:endParaRPr lang="ru-RU" sz="1500" dirty="0"/>
        </a:p>
      </dgm:t>
    </dgm:pt>
    <dgm:pt modelId="{7EB56BFF-5E79-41B5-AB8A-09B5184A5723}" type="parTrans" cxnId="{B80D5299-AD34-4E89-A17E-A7064DFD4D80}">
      <dgm:prSet/>
      <dgm:spPr/>
      <dgm:t>
        <a:bodyPr/>
        <a:lstStyle/>
        <a:p>
          <a:endParaRPr lang="ru-RU"/>
        </a:p>
      </dgm:t>
    </dgm:pt>
    <dgm:pt modelId="{8F98E5BB-F27C-41C8-876A-0E34DC7D5212}" type="sibTrans" cxnId="{B80D5299-AD34-4E89-A17E-A7064DFD4D80}">
      <dgm:prSet/>
      <dgm:spPr/>
      <dgm:t>
        <a:bodyPr/>
        <a:lstStyle/>
        <a:p>
          <a:endParaRPr lang="ru-RU"/>
        </a:p>
      </dgm:t>
    </dgm:pt>
    <dgm:pt modelId="{58A561C5-EBC5-4F39-9ACD-4FD1056D8824}">
      <dgm:prSet phldrT="[Текст]" custT="1"/>
      <dgm:spPr/>
      <dgm:t>
        <a:bodyPr/>
        <a:lstStyle/>
        <a:p>
          <a:r>
            <a:rPr lang="ru-RU" sz="1500" dirty="0" smtClean="0"/>
            <a:t>Модели данных и системы управления базами данных</a:t>
          </a:r>
          <a:endParaRPr lang="ru-RU" sz="1500" dirty="0"/>
        </a:p>
      </dgm:t>
    </dgm:pt>
    <dgm:pt modelId="{CAEB6ACF-EAB7-468A-A693-D51045D027C5}" type="parTrans" cxnId="{C153E8D1-61C5-4CC7-8F18-78272027940C}">
      <dgm:prSet/>
      <dgm:spPr/>
      <dgm:t>
        <a:bodyPr/>
        <a:lstStyle/>
        <a:p>
          <a:endParaRPr lang="ru-RU"/>
        </a:p>
      </dgm:t>
    </dgm:pt>
    <dgm:pt modelId="{04A1AB23-26F8-4CCB-88E4-2EC6B17D1C3F}" type="sibTrans" cxnId="{C153E8D1-61C5-4CC7-8F18-78272027940C}">
      <dgm:prSet/>
      <dgm:spPr/>
      <dgm:t>
        <a:bodyPr/>
        <a:lstStyle/>
        <a:p>
          <a:endParaRPr lang="ru-RU"/>
        </a:p>
      </dgm:t>
    </dgm:pt>
    <dgm:pt modelId="{1777103A-19A8-4C17-BD1A-7785CC298ED3}" type="pres">
      <dgm:prSet presAssocID="{74172E67-28E6-437D-9878-1638962D89B5}" presName="list" presStyleCnt="0">
        <dgm:presLayoutVars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0FE32D1A-FF6A-4073-8DC4-328A949EF7B9}" type="pres">
      <dgm:prSet presAssocID="{4049CE2F-D9E1-4849-96F3-425DA3D1AB71}" presName="posSpace" presStyleCnt="0"/>
      <dgm:spPr/>
    </dgm:pt>
    <dgm:pt modelId="{62556A71-AE28-44AB-AB8F-F44FC83EA0EC}" type="pres">
      <dgm:prSet presAssocID="{4049CE2F-D9E1-4849-96F3-425DA3D1AB71}" presName="vertFlow" presStyleCnt="0"/>
      <dgm:spPr/>
    </dgm:pt>
    <dgm:pt modelId="{8C695618-6184-4CFA-9ACA-A111A6E2E97E}" type="pres">
      <dgm:prSet presAssocID="{4049CE2F-D9E1-4849-96F3-425DA3D1AB71}" presName="topSpace" presStyleCnt="0"/>
      <dgm:spPr/>
    </dgm:pt>
    <dgm:pt modelId="{EE1D3900-049A-4DF8-BF1C-58C8EA9F8BE7}" type="pres">
      <dgm:prSet presAssocID="{4049CE2F-D9E1-4849-96F3-425DA3D1AB71}" presName="firstComp" presStyleCnt="0"/>
      <dgm:spPr/>
    </dgm:pt>
    <dgm:pt modelId="{7294A793-79CB-49F0-87F0-E5E77F113387}" type="pres">
      <dgm:prSet presAssocID="{4049CE2F-D9E1-4849-96F3-425DA3D1AB71}" presName="firstChild" presStyleLbl="bgAccFollowNode1" presStyleIdx="0" presStyleCnt="12" custScaleX="335379" custScaleY="196445" custLinFactX="15844" custLinFactNeighborX="100000" custLinFactNeighborY="-49475"/>
      <dgm:spPr/>
      <dgm:t>
        <a:bodyPr/>
        <a:lstStyle/>
        <a:p>
          <a:endParaRPr lang="ru-RU"/>
        </a:p>
      </dgm:t>
    </dgm:pt>
    <dgm:pt modelId="{80D7E222-8F79-484C-A368-435043BCF6C7}" type="pres">
      <dgm:prSet presAssocID="{4049CE2F-D9E1-4849-96F3-425DA3D1AB71}" presName="firstChildTx" presStyleLbl="bgAccFollowNode1" presStyleIdx="0" presStyleCnt="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D04B636-62FB-43FB-83FE-9D8966B22272}" type="pres">
      <dgm:prSet presAssocID="{C7D449BD-9DCE-4BED-A2DA-2CE9FF1B77C3}" presName="comp" presStyleCnt="0"/>
      <dgm:spPr/>
    </dgm:pt>
    <dgm:pt modelId="{FD3F04A9-0F17-452A-A106-9B940F8E5D06}" type="pres">
      <dgm:prSet presAssocID="{C7D449BD-9DCE-4BED-A2DA-2CE9FF1B77C3}" presName="child" presStyleLbl="bgAccFollowNode1" presStyleIdx="1" presStyleCnt="12" custScaleX="335379" custScaleY="196445" custLinFactX="15844" custLinFactNeighborX="100000" custLinFactNeighborY="-49475"/>
      <dgm:spPr/>
      <dgm:t>
        <a:bodyPr/>
        <a:lstStyle/>
        <a:p>
          <a:endParaRPr lang="ru-RU"/>
        </a:p>
      </dgm:t>
    </dgm:pt>
    <dgm:pt modelId="{CFBEF604-FF41-4ACD-812F-E5BF05773706}" type="pres">
      <dgm:prSet presAssocID="{C7D449BD-9DCE-4BED-A2DA-2CE9FF1B77C3}" presName="childTx" presStyleLbl="bgAccFollowNode1" presStyleIdx="1" presStyleCnt="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C613935-D24F-4D2C-924B-1ED05C2B45C3}" type="pres">
      <dgm:prSet presAssocID="{95D73EE6-873B-4E71-AC30-AED7C71C3376}" presName="comp" presStyleCnt="0"/>
      <dgm:spPr/>
    </dgm:pt>
    <dgm:pt modelId="{6507D415-C816-4271-8EB4-B4410DC02558}" type="pres">
      <dgm:prSet presAssocID="{95D73EE6-873B-4E71-AC30-AED7C71C3376}" presName="child" presStyleLbl="bgAccFollowNode1" presStyleIdx="2" presStyleCnt="12" custScaleX="335379" custScaleY="196445" custLinFactX="15844" custLinFactNeighborX="100000" custLinFactNeighborY="-49475"/>
      <dgm:spPr/>
      <dgm:t>
        <a:bodyPr/>
        <a:lstStyle/>
        <a:p>
          <a:endParaRPr lang="ru-RU"/>
        </a:p>
      </dgm:t>
    </dgm:pt>
    <dgm:pt modelId="{1139B716-A337-4F58-B8D7-548107278D24}" type="pres">
      <dgm:prSet presAssocID="{95D73EE6-873B-4E71-AC30-AED7C71C3376}" presName="childTx" presStyleLbl="bgAccFollowNode1" presStyleIdx="2" presStyleCnt="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07677EE-24B3-48A4-BB7C-F556346E6731}" type="pres">
      <dgm:prSet presAssocID="{892520EA-4EC1-4FDA-8D15-2D734E0C951A}" presName="comp" presStyleCnt="0"/>
      <dgm:spPr/>
    </dgm:pt>
    <dgm:pt modelId="{5BE6134C-C1F2-4B18-BEA6-70179EC8C698}" type="pres">
      <dgm:prSet presAssocID="{892520EA-4EC1-4FDA-8D15-2D734E0C951A}" presName="child" presStyleLbl="bgAccFollowNode1" presStyleIdx="3" presStyleCnt="12" custScaleX="335379" custScaleY="196445" custLinFactX="15844" custLinFactNeighborX="100000" custLinFactNeighborY="-49475"/>
      <dgm:spPr/>
      <dgm:t>
        <a:bodyPr/>
        <a:lstStyle/>
        <a:p>
          <a:endParaRPr lang="ru-RU"/>
        </a:p>
      </dgm:t>
    </dgm:pt>
    <dgm:pt modelId="{D809F425-4B64-46B5-961B-12DCC92235C6}" type="pres">
      <dgm:prSet presAssocID="{892520EA-4EC1-4FDA-8D15-2D734E0C951A}" presName="childTx" presStyleLbl="bgAccFollowNode1" presStyleIdx="3" presStyleCnt="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1E0954E-A3AE-42ED-927F-341BF7ECC291}" type="pres">
      <dgm:prSet presAssocID="{A6435E77-A8AC-4164-AD8E-6A4A85E0FB70}" presName="comp" presStyleCnt="0"/>
      <dgm:spPr/>
    </dgm:pt>
    <dgm:pt modelId="{93352AB3-34D2-489C-883E-6EEE6C10A03E}" type="pres">
      <dgm:prSet presAssocID="{A6435E77-A8AC-4164-AD8E-6A4A85E0FB70}" presName="child" presStyleLbl="bgAccFollowNode1" presStyleIdx="4" presStyleCnt="12" custScaleX="335379" custScaleY="196445" custLinFactX="15844" custLinFactNeighborX="100000" custLinFactNeighborY="-49475"/>
      <dgm:spPr/>
      <dgm:t>
        <a:bodyPr/>
        <a:lstStyle/>
        <a:p>
          <a:endParaRPr lang="ru-RU"/>
        </a:p>
      </dgm:t>
    </dgm:pt>
    <dgm:pt modelId="{AD12BE89-8CF5-4223-BDEB-0BF82BAE6235}" type="pres">
      <dgm:prSet presAssocID="{A6435E77-A8AC-4164-AD8E-6A4A85E0FB70}" presName="childTx" presStyleLbl="bgAccFollowNode1" presStyleIdx="4" presStyleCnt="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EE91912-83B3-442A-B5D8-4EDA0F99CC49}" type="pres">
      <dgm:prSet presAssocID="{622B352E-EF46-42E7-A35B-35AAC5962182}" presName="comp" presStyleCnt="0"/>
      <dgm:spPr/>
    </dgm:pt>
    <dgm:pt modelId="{9BF2600D-E3EF-4B9F-8EF5-BB397B7335D2}" type="pres">
      <dgm:prSet presAssocID="{622B352E-EF46-42E7-A35B-35AAC5962182}" presName="child" presStyleLbl="bgAccFollowNode1" presStyleIdx="5" presStyleCnt="12" custScaleX="335379" custScaleY="226891" custLinFactX="15530" custLinFactNeighborX="100000" custLinFactNeighborY="-64511"/>
      <dgm:spPr/>
      <dgm:t>
        <a:bodyPr/>
        <a:lstStyle/>
        <a:p>
          <a:endParaRPr lang="ru-RU"/>
        </a:p>
      </dgm:t>
    </dgm:pt>
    <dgm:pt modelId="{9740556B-1F2C-4A0C-82CE-FDE065E18FDA}" type="pres">
      <dgm:prSet presAssocID="{622B352E-EF46-42E7-A35B-35AAC5962182}" presName="childTx" presStyleLbl="bgAccFollowNode1" presStyleIdx="5" presStyleCnt="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CC80CC8-9BD2-45EF-B76A-41D6B04B54FE}" type="pres">
      <dgm:prSet presAssocID="{AA1BA398-1230-464C-85BA-15CFD601E545}" presName="comp" presStyleCnt="0"/>
      <dgm:spPr/>
    </dgm:pt>
    <dgm:pt modelId="{92CADD2E-F012-4190-9E41-ACC016D58A11}" type="pres">
      <dgm:prSet presAssocID="{AA1BA398-1230-464C-85BA-15CFD601E545}" presName="child" presStyleLbl="bgAccFollowNode1" presStyleIdx="6" presStyleCnt="12" custScaleX="335379" custScaleY="196445" custLinFactX="16049" custLinFactNeighborX="100000" custLinFactNeighborY="-53706"/>
      <dgm:spPr/>
      <dgm:t>
        <a:bodyPr/>
        <a:lstStyle/>
        <a:p>
          <a:endParaRPr lang="ru-RU"/>
        </a:p>
      </dgm:t>
    </dgm:pt>
    <dgm:pt modelId="{1F73ABBE-2928-48DA-9525-E120CED81181}" type="pres">
      <dgm:prSet presAssocID="{AA1BA398-1230-464C-85BA-15CFD601E545}" presName="childTx" presStyleLbl="bgAccFollowNode1" presStyleIdx="6" presStyleCnt="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1142B2C-5A62-417B-B6FD-11912563AD1F}" type="pres">
      <dgm:prSet presAssocID="{4049CE2F-D9E1-4849-96F3-425DA3D1AB71}" presName="negSpace" presStyleCnt="0"/>
      <dgm:spPr/>
    </dgm:pt>
    <dgm:pt modelId="{3FF23C9F-C52F-4F6E-9487-78C4241B626E}" type="pres">
      <dgm:prSet presAssocID="{4049CE2F-D9E1-4849-96F3-425DA3D1AB71}" presName="circle" presStyleLbl="node1" presStyleIdx="0" presStyleCnt="2" custScaleX="800237" custScaleY="221554" custLinFactNeighborX="-80234" custLinFactNeighborY="-285"/>
      <dgm:spPr/>
      <dgm:t>
        <a:bodyPr/>
        <a:lstStyle/>
        <a:p>
          <a:endParaRPr lang="ru-RU"/>
        </a:p>
      </dgm:t>
    </dgm:pt>
    <dgm:pt modelId="{362F79F7-3B8E-405D-959F-11119F29B75F}" type="pres">
      <dgm:prSet presAssocID="{FF5D7CD5-D0C5-4CD1-8497-6FC1B0F0BFB0}" presName="transSpace" presStyleCnt="0"/>
      <dgm:spPr/>
    </dgm:pt>
    <dgm:pt modelId="{0655A487-007C-449B-8BB4-D0010636E055}" type="pres">
      <dgm:prSet presAssocID="{035FAE60-9C80-4989-A3E8-864B662794AE}" presName="posSpace" presStyleCnt="0"/>
      <dgm:spPr/>
    </dgm:pt>
    <dgm:pt modelId="{B66B1E42-B668-4135-AF43-BFCA96BDAEE5}" type="pres">
      <dgm:prSet presAssocID="{035FAE60-9C80-4989-A3E8-864B662794AE}" presName="vertFlow" presStyleCnt="0"/>
      <dgm:spPr/>
    </dgm:pt>
    <dgm:pt modelId="{BF75FBD8-C401-4425-B549-138891F382C4}" type="pres">
      <dgm:prSet presAssocID="{035FAE60-9C80-4989-A3E8-864B662794AE}" presName="topSpace" presStyleCnt="0"/>
      <dgm:spPr/>
    </dgm:pt>
    <dgm:pt modelId="{27578225-0367-423D-8AE2-1CFFE521E1B4}" type="pres">
      <dgm:prSet presAssocID="{035FAE60-9C80-4989-A3E8-864B662794AE}" presName="firstComp" presStyleCnt="0"/>
      <dgm:spPr/>
    </dgm:pt>
    <dgm:pt modelId="{CBE59799-6BD0-47D7-BDA9-AFB3F1652BC1}" type="pres">
      <dgm:prSet presAssocID="{035FAE60-9C80-4989-A3E8-864B662794AE}" presName="firstChild" presStyleLbl="bgAccFollowNode1" presStyleIdx="7" presStyleCnt="12" custScaleX="246398" custScaleY="252993" custLinFactY="100000" custLinFactNeighborX="-8340" custLinFactNeighborY="163480"/>
      <dgm:spPr/>
      <dgm:t>
        <a:bodyPr/>
        <a:lstStyle/>
        <a:p>
          <a:endParaRPr lang="ru-RU"/>
        </a:p>
      </dgm:t>
    </dgm:pt>
    <dgm:pt modelId="{E2BA0484-6C8F-4C9F-A6F3-2728D36D5915}" type="pres">
      <dgm:prSet presAssocID="{035FAE60-9C80-4989-A3E8-864B662794AE}" presName="firstChildTx" presStyleLbl="bgAccFollowNode1" presStyleIdx="7" presStyleCnt="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7C4D499-27C3-4E16-ABA5-F3A5D49425AC}" type="pres">
      <dgm:prSet presAssocID="{B973B031-236A-4499-8AE2-A35A57E404B4}" presName="comp" presStyleCnt="0"/>
      <dgm:spPr/>
    </dgm:pt>
    <dgm:pt modelId="{A6A13B72-CDCB-4D4B-B598-00912D2DB269}" type="pres">
      <dgm:prSet presAssocID="{B973B031-236A-4499-8AE2-A35A57E404B4}" presName="child" presStyleLbl="bgAccFollowNode1" presStyleIdx="8" presStyleCnt="12" custScaleX="246398" custScaleY="252993" custLinFactY="100000" custLinFactNeighborX="-8340" custLinFactNeighborY="163480"/>
      <dgm:spPr/>
      <dgm:t>
        <a:bodyPr/>
        <a:lstStyle/>
        <a:p>
          <a:endParaRPr lang="ru-RU"/>
        </a:p>
      </dgm:t>
    </dgm:pt>
    <dgm:pt modelId="{AA9EDBEF-9034-40AF-BC1D-ABE8F54B3404}" type="pres">
      <dgm:prSet presAssocID="{B973B031-236A-4499-8AE2-A35A57E404B4}" presName="childTx" presStyleLbl="bgAccFollowNode1" presStyleIdx="8" presStyleCnt="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ABE7A0C-2260-4031-AD3F-1AA8854F7418}" type="pres">
      <dgm:prSet presAssocID="{6E8376E0-F922-4A4C-8B11-8D0BD2055A98}" presName="comp" presStyleCnt="0"/>
      <dgm:spPr/>
    </dgm:pt>
    <dgm:pt modelId="{73A19392-8CFE-4200-8E6F-EC3B7C5C262F}" type="pres">
      <dgm:prSet presAssocID="{6E8376E0-F922-4A4C-8B11-8D0BD2055A98}" presName="child" presStyleLbl="bgAccFollowNode1" presStyleIdx="9" presStyleCnt="12" custScaleX="246398" custScaleY="159528" custLinFactY="100000" custLinFactNeighborX="-8340" custLinFactNeighborY="163480"/>
      <dgm:spPr/>
      <dgm:t>
        <a:bodyPr/>
        <a:lstStyle/>
        <a:p>
          <a:endParaRPr lang="ru-RU"/>
        </a:p>
      </dgm:t>
    </dgm:pt>
    <dgm:pt modelId="{EF1D6048-9922-4652-BDDC-DFC7A0DA662D}" type="pres">
      <dgm:prSet presAssocID="{6E8376E0-F922-4A4C-8B11-8D0BD2055A98}" presName="childTx" presStyleLbl="bgAccFollowNode1" presStyleIdx="9" presStyleCnt="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4C96602-01B3-40F4-BD7C-B80E4227899E}" type="pres">
      <dgm:prSet presAssocID="{47A5AA72-70CB-4141-8ADB-EF3482C4ED50}" presName="comp" presStyleCnt="0"/>
      <dgm:spPr/>
    </dgm:pt>
    <dgm:pt modelId="{5DEA5145-11F4-4169-9568-19885B216BF7}" type="pres">
      <dgm:prSet presAssocID="{47A5AA72-70CB-4141-8ADB-EF3482C4ED50}" presName="child" presStyleLbl="bgAccFollowNode1" presStyleIdx="10" presStyleCnt="12" custScaleX="246754" custScaleY="226780" custLinFactY="100000" custLinFactNeighborX="-8340" custLinFactNeighborY="163480"/>
      <dgm:spPr/>
      <dgm:t>
        <a:bodyPr/>
        <a:lstStyle/>
        <a:p>
          <a:endParaRPr lang="ru-RU"/>
        </a:p>
      </dgm:t>
    </dgm:pt>
    <dgm:pt modelId="{0DA22F6C-9985-49D0-B2A5-BDED9C17F165}" type="pres">
      <dgm:prSet presAssocID="{47A5AA72-70CB-4141-8ADB-EF3482C4ED50}" presName="childTx" presStyleLbl="bgAccFollowNode1" presStyleIdx="10" presStyleCnt="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95BC18A-17E5-4B6C-8762-9E66AE9ACD9B}" type="pres">
      <dgm:prSet presAssocID="{58A561C5-EBC5-4F39-9ACD-4FD1056D8824}" presName="comp" presStyleCnt="0"/>
      <dgm:spPr/>
    </dgm:pt>
    <dgm:pt modelId="{BEC53BA1-4B04-4904-98C0-0A11AC9410EB}" type="pres">
      <dgm:prSet presAssocID="{58A561C5-EBC5-4F39-9ACD-4FD1056D8824}" presName="child" presStyleLbl="bgAccFollowNode1" presStyleIdx="11" presStyleCnt="12" custScaleX="243278" custScaleY="223409" custLinFactY="100000" custLinFactNeighborX="-8340" custLinFactNeighborY="163480"/>
      <dgm:spPr/>
      <dgm:t>
        <a:bodyPr/>
        <a:lstStyle/>
        <a:p>
          <a:endParaRPr lang="ru-RU"/>
        </a:p>
      </dgm:t>
    </dgm:pt>
    <dgm:pt modelId="{29E258D3-823D-423E-B3F1-81C5D229187D}" type="pres">
      <dgm:prSet presAssocID="{58A561C5-EBC5-4F39-9ACD-4FD1056D8824}" presName="childTx" presStyleLbl="bgAccFollowNode1" presStyleIdx="11" presStyleCnt="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61D0976-A169-48F0-B160-594D37C57ED9}" type="pres">
      <dgm:prSet presAssocID="{035FAE60-9C80-4989-A3E8-864B662794AE}" presName="negSpace" presStyleCnt="0"/>
      <dgm:spPr/>
    </dgm:pt>
    <dgm:pt modelId="{F51618B5-40B3-4B38-96E3-6328ACA6C773}" type="pres">
      <dgm:prSet presAssocID="{035FAE60-9C80-4989-A3E8-864B662794AE}" presName="circle" presStyleLbl="node1" presStyleIdx="1" presStyleCnt="2" custScaleX="894258" custScaleY="333001" custLinFactX="-200000" custLinFactNeighborX="-222393" custLinFactNeighborY="50441"/>
      <dgm:spPr/>
      <dgm:t>
        <a:bodyPr/>
        <a:lstStyle/>
        <a:p>
          <a:endParaRPr lang="ru-RU"/>
        </a:p>
      </dgm:t>
    </dgm:pt>
  </dgm:ptLst>
  <dgm:cxnLst>
    <dgm:cxn modelId="{CB5C63B0-4876-4BE4-A0FE-21882D5D5775}" type="presOf" srcId="{035FAE60-9C80-4989-A3E8-864B662794AE}" destId="{F51618B5-40B3-4B38-96E3-6328ACA6C773}" srcOrd="0" destOrd="0" presId="urn:microsoft.com/office/officeart/2005/8/layout/hList9"/>
    <dgm:cxn modelId="{3F91D295-E09C-42E3-B7DD-4033290EF8C7}" srcId="{035FAE60-9C80-4989-A3E8-864B662794AE}" destId="{4029DB01-06CC-4E95-86FF-FA21EFA83E11}" srcOrd="0" destOrd="0" parTransId="{C9EEDE60-8FF5-45BA-9821-C37FCF2BFA2F}" sibTransId="{86CD1CEB-76F7-491C-86B6-BE00F9EE55C6}"/>
    <dgm:cxn modelId="{3B95070E-A0EA-44FA-93CD-C559F107900F}" srcId="{4049CE2F-D9E1-4849-96F3-425DA3D1AB71}" destId="{AA1BA398-1230-464C-85BA-15CFD601E545}" srcOrd="6" destOrd="0" parTransId="{3CD8C94E-76BB-4919-8C8A-A3387AAA2CDB}" sibTransId="{BFECED39-4E74-4C15-A254-A800EE3E67ED}"/>
    <dgm:cxn modelId="{A5319E07-6B8B-45D8-A63F-F4249936B143}" type="presOf" srcId="{AA99073A-436C-453D-BB92-61ABADB70AAA}" destId="{80D7E222-8F79-484C-A368-435043BCF6C7}" srcOrd="1" destOrd="0" presId="urn:microsoft.com/office/officeart/2005/8/layout/hList9"/>
    <dgm:cxn modelId="{2EC7AD07-2ECF-4A73-9AFE-A948E05ED360}" type="presOf" srcId="{58A561C5-EBC5-4F39-9ACD-4FD1056D8824}" destId="{BEC53BA1-4B04-4904-98C0-0A11AC9410EB}" srcOrd="0" destOrd="0" presId="urn:microsoft.com/office/officeart/2005/8/layout/hList9"/>
    <dgm:cxn modelId="{0C35216D-F67D-467E-8726-F38CAE8FBB8F}" type="presOf" srcId="{892520EA-4EC1-4FDA-8D15-2D734E0C951A}" destId="{5BE6134C-C1F2-4B18-BEA6-70179EC8C698}" srcOrd="0" destOrd="0" presId="urn:microsoft.com/office/officeart/2005/8/layout/hList9"/>
    <dgm:cxn modelId="{71D1F4CB-13BF-417C-BF67-14366B5EB253}" type="presOf" srcId="{AA99073A-436C-453D-BB92-61ABADB70AAA}" destId="{7294A793-79CB-49F0-87F0-E5E77F113387}" srcOrd="0" destOrd="0" presId="urn:microsoft.com/office/officeart/2005/8/layout/hList9"/>
    <dgm:cxn modelId="{F684A675-392E-45E9-B4EE-A22D2194A5EE}" srcId="{4049CE2F-D9E1-4849-96F3-425DA3D1AB71}" destId="{95D73EE6-873B-4E71-AC30-AED7C71C3376}" srcOrd="2" destOrd="0" parTransId="{8BC0717D-6436-40A3-9CC7-A713088DD3EC}" sibTransId="{847FCC07-B6DA-4BA3-BC53-A95A9BB51EC8}"/>
    <dgm:cxn modelId="{857F42A2-471E-4D55-913B-B9231D77C2DB}" type="presOf" srcId="{95D73EE6-873B-4E71-AC30-AED7C71C3376}" destId="{6507D415-C816-4271-8EB4-B4410DC02558}" srcOrd="0" destOrd="0" presId="urn:microsoft.com/office/officeart/2005/8/layout/hList9"/>
    <dgm:cxn modelId="{B2FDD38A-61D9-431D-9426-F7DB2534DF75}" srcId="{035FAE60-9C80-4989-A3E8-864B662794AE}" destId="{6E8376E0-F922-4A4C-8B11-8D0BD2055A98}" srcOrd="2" destOrd="0" parTransId="{918B435B-F147-439E-B3A9-3D6186F19A90}" sibTransId="{11BE4BF7-BC49-4323-9AD7-D189895314CD}"/>
    <dgm:cxn modelId="{B80D5299-AD34-4E89-A17E-A7064DFD4D80}" srcId="{035FAE60-9C80-4989-A3E8-864B662794AE}" destId="{47A5AA72-70CB-4141-8ADB-EF3482C4ED50}" srcOrd="3" destOrd="0" parTransId="{7EB56BFF-5E79-41B5-AB8A-09B5184A5723}" sibTransId="{8F98E5BB-F27C-41C8-876A-0E34DC7D5212}"/>
    <dgm:cxn modelId="{2160BDAD-6DAE-4F53-8B38-381EF719BB37}" type="presOf" srcId="{47A5AA72-70CB-4141-8ADB-EF3482C4ED50}" destId="{5DEA5145-11F4-4169-9568-19885B216BF7}" srcOrd="0" destOrd="0" presId="urn:microsoft.com/office/officeart/2005/8/layout/hList9"/>
    <dgm:cxn modelId="{B00BE1D1-7385-4B9F-A277-53345D412891}" srcId="{4049CE2F-D9E1-4849-96F3-425DA3D1AB71}" destId="{C7D449BD-9DCE-4BED-A2DA-2CE9FF1B77C3}" srcOrd="1" destOrd="0" parTransId="{C9E92A2D-7ACA-4F15-80A8-5DF8D9227ADB}" sibTransId="{148A0360-8FB0-4348-B22A-42E5621A916D}"/>
    <dgm:cxn modelId="{D3A3291E-6894-4043-B6B3-ED8F87290E11}" type="presOf" srcId="{C7D449BD-9DCE-4BED-A2DA-2CE9FF1B77C3}" destId="{FD3F04A9-0F17-452A-A106-9B940F8E5D06}" srcOrd="0" destOrd="0" presId="urn:microsoft.com/office/officeart/2005/8/layout/hList9"/>
    <dgm:cxn modelId="{B30C4857-834E-438D-90B3-09FC8A5B7EA3}" srcId="{74172E67-28E6-437D-9878-1638962D89B5}" destId="{4049CE2F-D9E1-4849-96F3-425DA3D1AB71}" srcOrd="0" destOrd="0" parTransId="{4B1C0678-8768-4E1C-80F0-612C3AED8871}" sibTransId="{FF5D7CD5-D0C5-4CD1-8497-6FC1B0F0BFB0}"/>
    <dgm:cxn modelId="{861CDB3D-1364-41E7-8577-164A9B937E81}" type="presOf" srcId="{AA1BA398-1230-464C-85BA-15CFD601E545}" destId="{92CADD2E-F012-4190-9E41-ACC016D58A11}" srcOrd="0" destOrd="0" presId="urn:microsoft.com/office/officeart/2005/8/layout/hList9"/>
    <dgm:cxn modelId="{0755747C-A204-41EE-AB73-3300150083DC}" type="presOf" srcId="{6E8376E0-F922-4A4C-8B11-8D0BD2055A98}" destId="{EF1D6048-9922-4652-BDDC-DFC7A0DA662D}" srcOrd="1" destOrd="0" presId="urn:microsoft.com/office/officeart/2005/8/layout/hList9"/>
    <dgm:cxn modelId="{1C246F01-911E-4FEA-A654-24728DA5661A}" srcId="{4049CE2F-D9E1-4849-96F3-425DA3D1AB71}" destId="{A6435E77-A8AC-4164-AD8E-6A4A85E0FB70}" srcOrd="4" destOrd="0" parTransId="{6F01EF57-C843-40A0-B286-E148B420A093}" sibTransId="{1779959B-7028-4D73-B476-B1FB09EE1349}"/>
    <dgm:cxn modelId="{84F43D7B-D9D5-4CB7-83C0-D17461EA8794}" type="presOf" srcId="{622B352E-EF46-42E7-A35B-35AAC5962182}" destId="{9740556B-1F2C-4A0C-82CE-FDE065E18FDA}" srcOrd="1" destOrd="0" presId="urn:microsoft.com/office/officeart/2005/8/layout/hList9"/>
    <dgm:cxn modelId="{D706D84E-C8CF-4093-BCA8-7FE1A61764C9}" type="presOf" srcId="{4029DB01-06CC-4E95-86FF-FA21EFA83E11}" destId="{CBE59799-6BD0-47D7-BDA9-AFB3F1652BC1}" srcOrd="0" destOrd="0" presId="urn:microsoft.com/office/officeart/2005/8/layout/hList9"/>
    <dgm:cxn modelId="{C153E8D1-61C5-4CC7-8F18-78272027940C}" srcId="{035FAE60-9C80-4989-A3E8-864B662794AE}" destId="{58A561C5-EBC5-4F39-9ACD-4FD1056D8824}" srcOrd="4" destOrd="0" parTransId="{CAEB6ACF-EAB7-468A-A693-D51045D027C5}" sibTransId="{04A1AB23-26F8-4CCB-88E4-2EC6B17D1C3F}"/>
    <dgm:cxn modelId="{A25433E6-849F-47CC-9F1C-C86C13A169D5}" type="presOf" srcId="{4029DB01-06CC-4E95-86FF-FA21EFA83E11}" destId="{E2BA0484-6C8F-4C9F-A6F3-2728D36D5915}" srcOrd="1" destOrd="0" presId="urn:microsoft.com/office/officeart/2005/8/layout/hList9"/>
    <dgm:cxn modelId="{93114096-4CBD-4C1F-8E2A-2FEBB586E8B4}" type="presOf" srcId="{4049CE2F-D9E1-4849-96F3-425DA3D1AB71}" destId="{3FF23C9F-C52F-4F6E-9487-78C4241B626E}" srcOrd="0" destOrd="0" presId="urn:microsoft.com/office/officeart/2005/8/layout/hList9"/>
    <dgm:cxn modelId="{FEDB4952-634E-410A-9414-E802D95BB327}" type="presOf" srcId="{47A5AA72-70CB-4141-8ADB-EF3482C4ED50}" destId="{0DA22F6C-9985-49D0-B2A5-BDED9C17F165}" srcOrd="1" destOrd="0" presId="urn:microsoft.com/office/officeart/2005/8/layout/hList9"/>
    <dgm:cxn modelId="{E1F5FDEF-95A0-488A-86B2-6C6EB49F62E4}" type="presOf" srcId="{622B352E-EF46-42E7-A35B-35AAC5962182}" destId="{9BF2600D-E3EF-4B9F-8EF5-BB397B7335D2}" srcOrd="0" destOrd="0" presId="urn:microsoft.com/office/officeart/2005/8/layout/hList9"/>
    <dgm:cxn modelId="{0A23DABB-F23A-482A-91E4-CEDD50BA73AE}" srcId="{4049CE2F-D9E1-4849-96F3-425DA3D1AB71}" destId="{AA99073A-436C-453D-BB92-61ABADB70AAA}" srcOrd="0" destOrd="0" parTransId="{D1BFC340-BB95-44E1-8643-56A10BAB39F1}" sibTransId="{421E2D0A-A7DB-44C4-9A37-1ABF7BFDD24F}"/>
    <dgm:cxn modelId="{8C2E3102-0E68-4AA9-9876-65ADDBBE21D4}" type="presOf" srcId="{A6435E77-A8AC-4164-AD8E-6A4A85E0FB70}" destId="{AD12BE89-8CF5-4223-BDEB-0BF82BAE6235}" srcOrd="1" destOrd="0" presId="urn:microsoft.com/office/officeart/2005/8/layout/hList9"/>
    <dgm:cxn modelId="{B2354A70-6C0B-4F26-A118-815ADEB5C58E}" type="presOf" srcId="{C7D449BD-9DCE-4BED-A2DA-2CE9FF1B77C3}" destId="{CFBEF604-FF41-4ACD-812F-E5BF05773706}" srcOrd="1" destOrd="0" presId="urn:microsoft.com/office/officeart/2005/8/layout/hList9"/>
    <dgm:cxn modelId="{B2C48FC4-8681-4DF3-9E01-4251B688320A}" srcId="{035FAE60-9C80-4989-A3E8-864B662794AE}" destId="{B973B031-236A-4499-8AE2-A35A57E404B4}" srcOrd="1" destOrd="0" parTransId="{C3735CC6-5512-424E-8EB1-2CA4636B7EB3}" sibTransId="{78428502-BA41-4893-A0E0-4A5468A2BAD5}"/>
    <dgm:cxn modelId="{9CB4F94D-C966-40EB-AAEB-00DDA10D0F9F}" type="presOf" srcId="{6E8376E0-F922-4A4C-8B11-8D0BD2055A98}" destId="{73A19392-8CFE-4200-8E6F-EC3B7C5C262F}" srcOrd="0" destOrd="0" presId="urn:microsoft.com/office/officeart/2005/8/layout/hList9"/>
    <dgm:cxn modelId="{DB90E06D-714E-4B62-9C6A-C2E15C36C806}" type="presOf" srcId="{892520EA-4EC1-4FDA-8D15-2D734E0C951A}" destId="{D809F425-4B64-46B5-961B-12DCC92235C6}" srcOrd="1" destOrd="0" presId="urn:microsoft.com/office/officeart/2005/8/layout/hList9"/>
    <dgm:cxn modelId="{C60919C3-241D-4BFA-9BA3-83FCB3B52009}" type="presOf" srcId="{A6435E77-A8AC-4164-AD8E-6A4A85E0FB70}" destId="{93352AB3-34D2-489C-883E-6EEE6C10A03E}" srcOrd="0" destOrd="0" presId="urn:microsoft.com/office/officeart/2005/8/layout/hList9"/>
    <dgm:cxn modelId="{FDD35CA9-AA11-4C4B-83AF-FE0737623823}" type="presOf" srcId="{B973B031-236A-4499-8AE2-A35A57E404B4}" destId="{A6A13B72-CDCB-4D4B-B598-00912D2DB269}" srcOrd="0" destOrd="0" presId="urn:microsoft.com/office/officeart/2005/8/layout/hList9"/>
    <dgm:cxn modelId="{48A4823F-84FD-4D55-8700-4A8D5917E075}" srcId="{4049CE2F-D9E1-4849-96F3-425DA3D1AB71}" destId="{892520EA-4EC1-4FDA-8D15-2D734E0C951A}" srcOrd="3" destOrd="0" parTransId="{4A06AE78-A34A-4956-83A4-EEE5F07AAF0D}" sibTransId="{A2994E40-00D5-4D2F-9197-533BB4D1DA87}"/>
    <dgm:cxn modelId="{5C69BB48-BFF0-4F59-A3D9-FB0BD2FDC926}" type="presOf" srcId="{95D73EE6-873B-4E71-AC30-AED7C71C3376}" destId="{1139B716-A337-4F58-B8D7-548107278D24}" srcOrd="1" destOrd="0" presId="urn:microsoft.com/office/officeart/2005/8/layout/hList9"/>
    <dgm:cxn modelId="{79608CB5-01B7-4F2B-8C1D-3A58D993D826}" type="presOf" srcId="{58A561C5-EBC5-4F39-9ACD-4FD1056D8824}" destId="{29E258D3-823D-423E-B3F1-81C5D229187D}" srcOrd="1" destOrd="0" presId="urn:microsoft.com/office/officeart/2005/8/layout/hList9"/>
    <dgm:cxn modelId="{7A3C368C-280D-4D48-9D73-4882B9305BB6}" srcId="{4049CE2F-D9E1-4849-96F3-425DA3D1AB71}" destId="{622B352E-EF46-42E7-A35B-35AAC5962182}" srcOrd="5" destOrd="0" parTransId="{D8671BFF-B3A0-46A2-9E60-CDEA6ABAB294}" sibTransId="{E246494E-FE4E-468C-8DD3-844CD81F688F}"/>
    <dgm:cxn modelId="{3ED17429-3FAA-4166-852E-8A776FD0C69E}" type="presOf" srcId="{AA1BA398-1230-464C-85BA-15CFD601E545}" destId="{1F73ABBE-2928-48DA-9525-E120CED81181}" srcOrd="1" destOrd="0" presId="urn:microsoft.com/office/officeart/2005/8/layout/hList9"/>
    <dgm:cxn modelId="{E6E67B4D-E268-48DA-97FF-662459BD54C5}" type="presOf" srcId="{74172E67-28E6-437D-9878-1638962D89B5}" destId="{1777103A-19A8-4C17-BD1A-7785CC298ED3}" srcOrd="0" destOrd="0" presId="urn:microsoft.com/office/officeart/2005/8/layout/hList9"/>
    <dgm:cxn modelId="{8189E422-E0E6-4FB7-901D-5CBA02BF84E8}" srcId="{74172E67-28E6-437D-9878-1638962D89B5}" destId="{035FAE60-9C80-4989-A3E8-864B662794AE}" srcOrd="1" destOrd="0" parTransId="{934B56FE-4D76-450D-9DD5-926D7202DAF6}" sibTransId="{6CE57D98-F8C2-4EAB-A8F0-45931C0B5397}"/>
    <dgm:cxn modelId="{32CA1CCC-9E63-4E07-BD3D-9CEDC55B8324}" type="presOf" srcId="{B973B031-236A-4499-8AE2-A35A57E404B4}" destId="{AA9EDBEF-9034-40AF-BC1D-ABE8F54B3404}" srcOrd="1" destOrd="0" presId="urn:microsoft.com/office/officeart/2005/8/layout/hList9"/>
    <dgm:cxn modelId="{240511C1-7076-4EF2-BB72-E00F9D015A66}" type="presParOf" srcId="{1777103A-19A8-4C17-BD1A-7785CC298ED3}" destId="{0FE32D1A-FF6A-4073-8DC4-328A949EF7B9}" srcOrd="0" destOrd="0" presId="urn:microsoft.com/office/officeart/2005/8/layout/hList9"/>
    <dgm:cxn modelId="{1078A412-0A3F-495D-B176-72DEBF8324F3}" type="presParOf" srcId="{1777103A-19A8-4C17-BD1A-7785CC298ED3}" destId="{62556A71-AE28-44AB-AB8F-F44FC83EA0EC}" srcOrd="1" destOrd="0" presId="urn:microsoft.com/office/officeart/2005/8/layout/hList9"/>
    <dgm:cxn modelId="{D379E3CC-6C40-4DD9-B806-CC7692C24E83}" type="presParOf" srcId="{62556A71-AE28-44AB-AB8F-F44FC83EA0EC}" destId="{8C695618-6184-4CFA-9ACA-A111A6E2E97E}" srcOrd="0" destOrd="0" presId="urn:microsoft.com/office/officeart/2005/8/layout/hList9"/>
    <dgm:cxn modelId="{2866EF91-2FAB-41E4-95FB-77BC04F78A16}" type="presParOf" srcId="{62556A71-AE28-44AB-AB8F-F44FC83EA0EC}" destId="{EE1D3900-049A-4DF8-BF1C-58C8EA9F8BE7}" srcOrd="1" destOrd="0" presId="urn:microsoft.com/office/officeart/2005/8/layout/hList9"/>
    <dgm:cxn modelId="{DFD6FA2B-232F-4551-AAB7-9B18295A912A}" type="presParOf" srcId="{EE1D3900-049A-4DF8-BF1C-58C8EA9F8BE7}" destId="{7294A793-79CB-49F0-87F0-E5E77F113387}" srcOrd="0" destOrd="0" presId="urn:microsoft.com/office/officeart/2005/8/layout/hList9"/>
    <dgm:cxn modelId="{0827498C-C015-4EF9-9361-BF62AC04ADC9}" type="presParOf" srcId="{EE1D3900-049A-4DF8-BF1C-58C8EA9F8BE7}" destId="{80D7E222-8F79-484C-A368-435043BCF6C7}" srcOrd="1" destOrd="0" presId="urn:microsoft.com/office/officeart/2005/8/layout/hList9"/>
    <dgm:cxn modelId="{7ADBF9CA-5C74-4208-9D9C-0120F1D5264A}" type="presParOf" srcId="{62556A71-AE28-44AB-AB8F-F44FC83EA0EC}" destId="{9D04B636-62FB-43FB-83FE-9D8966B22272}" srcOrd="2" destOrd="0" presId="urn:microsoft.com/office/officeart/2005/8/layout/hList9"/>
    <dgm:cxn modelId="{CF3D0C88-4108-4D23-9779-865FC5ED82CE}" type="presParOf" srcId="{9D04B636-62FB-43FB-83FE-9D8966B22272}" destId="{FD3F04A9-0F17-452A-A106-9B940F8E5D06}" srcOrd="0" destOrd="0" presId="urn:microsoft.com/office/officeart/2005/8/layout/hList9"/>
    <dgm:cxn modelId="{33AAE2C7-F216-4095-B25A-517B86242317}" type="presParOf" srcId="{9D04B636-62FB-43FB-83FE-9D8966B22272}" destId="{CFBEF604-FF41-4ACD-812F-E5BF05773706}" srcOrd="1" destOrd="0" presId="urn:microsoft.com/office/officeart/2005/8/layout/hList9"/>
    <dgm:cxn modelId="{13316680-540F-41B0-AF3B-5C44BD57118F}" type="presParOf" srcId="{62556A71-AE28-44AB-AB8F-F44FC83EA0EC}" destId="{DC613935-D24F-4D2C-924B-1ED05C2B45C3}" srcOrd="3" destOrd="0" presId="urn:microsoft.com/office/officeart/2005/8/layout/hList9"/>
    <dgm:cxn modelId="{F6618421-41CF-47C1-BFC7-9951A1E284AD}" type="presParOf" srcId="{DC613935-D24F-4D2C-924B-1ED05C2B45C3}" destId="{6507D415-C816-4271-8EB4-B4410DC02558}" srcOrd="0" destOrd="0" presId="urn:microsoft.com/office/officeart/2005/8/layout/hList9"/>
    <dgm:cxn modelId="{05A52096-8F61-4685-BE45-529B6E856F55}" type="presParOf" srcId="{DC613935-D24F-4D2C-924B-1ED05C2B45C3}" destId="{1139B716-A337-4F58-B8D7-548107278D24}" srcOrd="1" destOrd="0" presId="urn:microsoft.com/office/officeart/2005/8/layout/hList9"/>
    <dgm:cxn modelId="{FD5D3307-259D-49B8-82FB-2126F7F0F51B}" type="presParOf" srcId="{62556A71-AE28-44AB-AB8F-F44FC83EA0EC}" destId="{307677EE-24B3-48A4-BB7C-F556346E6731}" srcOrd="4" destOrd="0" presId="urn:microsoft.com/office/officeart/2005/8/layout/hList9"/>
    <dgm:cxn modelId="{24329316-D532-4C2C-95E7-FFAA5546F0D7}" type="presParOf" srcId="{307677EE-24B3-48A4-BB7C-F556346E6731}" destId="{5BE6134C-C1F2-4B18-BEA6-70179EC8C698}" srcOrd="0" destOrd="0" presId="urn:microsoft.com/office/officeart/2005/8/layout/hList9"/>
    <dgm:cxn modelId="{2F4C2FC8-D5EA-4FD8-927F-EF4023EB692C}" type="presParOf" srcId="{307677EE-24B3-48A4-BB7C-F556346E6731}" destId="{D809F425-4B64-46B5-961B-12DCC92235C6}" srcOrd="1" destOrd="0" presId="urn:microsoft.com/office/officeart/2005/8/layout/hList9"/>
    <dgm:cxn modelId="{A7C14EEE-55BB-41C7-AC12-22D3D046C443}" type="presParOf" srcId="{62556A71-AE28-44AB-AB8F-F44FC83EA0EC}" destId="{41E0954E-A3AE-42ED-927F-341BF7ECC291}" srcOrd="5" destOrd="0" presId="urn:microsoft.com/office/officeart/2005/8/layout/hList9"/>
    <dgm:cxn modelId="{73735D64-4351-4A1B-89CF-A6E2C4E49FE9}" type="presParOf" srcId="{41E0954E-A3AE-42ED-927F-341BF7ECC291}" destId="{93352AB3-34D2-489C-883E-6EEE6C10A03E}" srcOrd="0" destOrd="0" presId="urn:microsoft.com/office/officeart/2005/8/layout/hList9"/>
    <dgm:cxn modelId="{E608F3B3-27EA-4662-92C1-E4FFC57569E8}" type="presParOf" srcId="{41E0954E-A3AE-42ED-927F-341BF7ECC291}" destId="{AD12BE89-8CF5-4223-BDEB-0BF82BAE6235}" srcOrd="1" destOrd="0" presId="urn:microsoft.com/office/officeart/2005/8/layout/hList9"/>
    <dgm:cxn modelId="{515B67FB-CE7E-49BF-9E8D-F24E0649A877}" type="presParOf" srcId="{62556A71-AE28-44AB-AB8F-F44FC83EA0EC}" destId="{5EE91912-83B3-442A-B5D8-4EDA0F99CC49}" srcOrd="6" destOrd="0" presId="urn:microsoft.com/office/officeart/2005/8/layout/hList9"/>
    <dgm:cxn modelId="{1D7CE5B3-D44A-4C63-AF37-2D91F26E1D28}" type="presParOf" srcId="{5EE91912-83B3-442A-B5D8-4EDA0F99CC49}" destId="{9BF2600D-E3EF-4B9F-8EF5-BB397B7335D2}" srcOrd="0" destOrd="0" presId="urn:microsoft.com/office/officeart/2005/8/layout/hList9"/>
    <dgm:cxn modelId="{22368605-36BA-4173-8FE0-698FCA90611F}" type="presParOf" srcId="{5EE91912-83B3-442A-B5D8-4EDA0F99CC49}" destId="{9740556B-1F2C-4A0C-82CE-FDE065E18FDA}" srcOrd="1" destOrd="0" presId="urn:microsoft.com/office/officeart/2005/8/layout/hList9"/>
    <dgm:cxn modelId="{21F17BD8-10DC-4F55-87B9-ED96DCC7D7CE}" type="presParOf" srcId="{62556A71-AE28-44AB-AB8F-F44FC83EA0EC}" destId="{9CC80CC8-9BD2-45EF-B76A-41D6B04B54FE}" srcOrd="7" destOrd="0" presId="urn:microsoft.com/office/officeart/2005/8/layout/hList9"/>
    <dgm:cxn modelId="{1ED2C00E-67DF-46AB-A023-D9BD917849EF}" type="presParOf" srcId="{9CC80CC8-9BD2-45EF-B76A-41D6B04B54FE}" destId="{92CADD2E-F012-4190-9E41-ACC016D58A11}" srcOrd="0" destOrd="0" presId="urn:microsoft.com/office/officeart/2005/8/layout/hList9"/>
    <dgm:cxn modelId="{FCB8D3F0-D5C3-445F-AE95-A0D762ED18F4}" type="presParOf" srcId="{9CC80CC8-9BD2-45EF-B76A-41D6B04B54FE}" destId="{1F73ABBE-2928-48DA-9525-E120CED81181}" srcOrd="1" destOrd="0" presId="urn:microsoft.com/office/officeart/2005/8/layout/hList9"/>
    <dgm:cxn modelId="{6CAEFBE6-96AE-4649-8452-80C729B04C80}" type="presParOf" srcId="{1777103A-19A8-4C17-BD1A-7785CC298ED3}" destId="{E1142B2C-5A62-417B-B6FD-11912563AD1F}" srcOrd="2" destOrd="0" presId="urn:microsoft.com/office/officeart/2005/8/layout/hList9"/>
    <dgm:cxn modelId="{EFB7E63C-8E76-4E6C-AEC0-10160D0420A7}" type="presParOf" srcId="{1777103A-19A8-4C17-BD1A-7785CC298ED3}" destId="{3FF23C9F-C52F-4F6E-9487-78C4241B626E}" srcOrd="3" destOrd="0" presId="urn:microsoft.com/office/officeart/2005/8/layout/hList9"/>
    <dgm:cxn modelId="{C0CBCE12-497F-4724-9DDA-D57EDC79EFE5}" type="presParOf" srcId="{1777103A-19A8-4C17-BD1A-7785CC298ED3}" destId="{362F79F7-3B8E-405D-959F-11119F29B75F}" srcOrd="4" destOrd="0" presId="urn:microsoft.com/office/officeart/2005/8/layout/hList9"/>
    <dgm:cxn modelId="{57B89018-B679-4D7B-8A5E-6AC7BCDE7B11}" type="presParOf" srcId="{1777103A-19A8-4C17-BD1A-7785CC298ED3}" destId="{0655A487-007C-449B-8BB4-D0010636E055}" srcOrd="5" destOrd="0" presId="urn:microsoft.com/office/officeart/2005/8/layout/hList9"/>
    <dgm:cxn modelId="{82C43724-3B83-4D98-99CD-7CBC3AE6F6A5}" type="presParOf" srcId="{1777103A-19A8-4C17-BD1A-7785CC298ED3}" destId="{B66B1E42-B668-4135-AF43-BFCA96BDAEE5}" srcOrd="6" destOrd="0" presId="urn:microsoft.com/office/officeart/2005/8/layout/hList9"/>
    <dgm:cxn modelId="{3DAA06A3-8908-4398-BD41-A7A708534A9B}" type="presParOf" srcId="{B66B1E42-B668-4135-AF43-BFCA96BDAEE5}" destId="{BF75FBD8-C401-4425-B549-138891F382C4}" srcOrd="0" destOrd="0" presId="urn:microsoft.com/office/officeart/2005/8/layout/hList9"/>
    <dgm:cxn modelId="{8AA24E4F-F89A-48D1-8104-39D4DB531B97}" type="presParOf" srcId="{B66B1E42-B668-4135-AF43-BFCA96BDAEE5}" destId="{27578225-0367-423D-8AE2-1CFFE521E1B4}" srcOrd="1" destOrd="0" presId="urn:microsoft.com/office/officeart/2005/8/layout/hList9"/>
    <dgm:cxn modelId="{C02C6355-8787-43D2-A047-19FE38688F8A}" type="presParOf" srcId="{27578225-0367-423D-8AE2-1CFFE521E1B4}" destId="{CBE59799-6BD0-47D7-BDA9-AFB3F1652BC1}" srcOrd="0" destOrd="0" presId="urn:microsoft.com/office/officeart/2005/8/layout/hList9"/>
    <dgm:cxn modelId="{411492A4-E21B-4869-84ED-7B502045D86F}" type="presParOf" srcId="{27578225-0367-423D-8AE2-1CFFE521E1B4}" destId="{E2BA0484-6C8F-4C9F-A6F3-2728D36D5915}" srcOrd="1" destOrd="0" presId="urn:microsoft.com/office/officeart/2005/8/layout/hList9"/>
    <dgm:cxn modelId="{B079F6B5-F46F-4B14-8C98-3D5795F0DF65}" type="presParOf" srcId="{B66B1E42-B668-4135-AF43-BFCA96BDAEE5}" destId="{97C4D499-27C3-4E16-ABA5-F3A5D49425AC}" srcOrd="2" destOrd="0" presId="urn:microsoft.com/office/officeart/2005/8/layout/hList9"/>
    <dgm:cxn modelId="{1AFDC22D-B09C-45EF-9725-5AD15652A643}" type="presParOf" srcId="{97C4D499-27C3-4E16-ABA5-F3A5D49425AC}" destId="{A6A13B72-CDCB-4D4B-B598-00912D2DB269}" srcOrd="0" destOrd="0" presId="urn:microsoft.com/office/officeart/2005/8/layout/hList9"/>
    <dgm:cxn modelId="{794363C2-0F57-414D-B912-6D751C9ECDA6}" type="presParOf" srcId="{97C4D499-27C3-4E16-ABA5-F3A5D49425AC}" destId="{AA9EDBEF-9034-40AF-BC1D-ABE8F54B3404}" srcOrd="1" destOrd="0" presId="urn:microsoft.com/office/officeart/2005/8/layout/hList9"/>
    <dgm:cxn modelId="{33C3A71C-1C9E-4CDB-8780-0675E6AB14C7}" type="presParOf" srcId="{B66B1E42-B668-4135-AF43-BFCA96BDAEE5}" destId="{3ABE7A0C-2260-4031-AD3F-1AA8854F7418}" srcOrd="3" destOrd="0" presId="urn:microsoft.com/office/officeart/2005/8/layout/hList9"/>
    <dgm:cxn modelId="{69883929-B9E6-42D4-A54E-DA733E2DC514}" type="presParOf" srcId="{3ABE7A0C-2260-4031-AD3F-1AA8854F7418}" destId="{73A19392-8CFE-4200-8E6F-EC3B7C5C262F}" srcOrd="0" destOrd="0" presId="urn:microsoft.com/office/officeart/2005/8/layout/hList9"/>
    <dgm:cxn modelId="{2FCEB805-CF57-4E17-9B38-8CEE00B98D55}" type="presParOf" srcId="{3ABE7A0C-2260-4031-AD3F-1AA8854F7418}" destId="{EF1D6048-9922-4652-BDDC-DFC7A0DA662D}" srcOrd="1" destOrd="0" presId="urn:microsoft.com/office/officeart/2005/8/layout/hList9"/>
    <dgm:cxn modelId="{FDCA697B-AFA2-4E0A-B8BE-8514CC7DC136}" type="presParOf" srcId="{B66B1E42-B668-4135-AF43-BFCA96BDAEE5}" destId="{64C96602-01B3-40F4-BD7C-B80E4227899E}" srcOrd="4" destOrd="0" presId="urn:microsoft.com/office/officeart/2005/8/layout/hList9"/>
    <dgm:cxn modelId="{D5F3041A-A52E-4E10-B1F8-D454B4CE23C6}" type="presParOf" srcId="{64C96602-01B3-40F4-BD7C-B80E4227899E}" destId="{5DEA5145-11F4-4169-9568-19885B216BF7}" srcOrd="0" destOrd="0" presId="urn:microsoft.com/office/officeart/2005/8/layout/hList9"/>
    <dgm:cxn modelId="{BD25D2E0-A315-4B51-99A1-66EEDD81AB55}" type="presParOf" srcId="{64C96602-01B3-40F4-BD7C-B80E4227899E}" destId="{0DA22F6C-9985-49D0-B2A5-BDED9C17F165}" srcOrd="1" destOrd="0" presId="urn:microsoft.com/office/officeart/2005/8/layout/hList9"/>
    <dgm:cxn modelId="{7A09AC67-4D75-4A49-9B00-530D28F4DBA5}" type="presParOf" srcId="{B66B1E42-B668-4135-AF43-BFCA96BDAEE5}" destId="{F95BC18A-17E5-4B6C-8762-9E66AE9ACD9B}" srcOrd="5" destOrd="0" presId="urn:microsoft.com/office/officeart/2005/8/layout/hList9"/>
    <dgm:cxn modelId="{72E2A761-C7DF-4B4C-8D67-205E68EFD353}" type="presParOf" srcId="{F95BC18A-17E5-4B6C-8762-9E66AE9ACD9B}" destId="{BEC53BA1-4B04-4904-98C0-0A11AC9410EB}" srcOrd="0" destOrd="0" presId="urn:microsoft.com/office/officeart/2005/8/layout/hList9"/>
    <dgm:cxn modelId="{A9A211ED-E740-4E40-85A4-2CD8DFE47060}" type="presParOf" srcId="{F95BC18A-17E5-4B6C-8762-9E66AE9ACD9B}" destId="{29E258D3-823D-423E-B3F1-81C5D229187D}" srcOrd="1" destOrd="0" presId="urn:microsoft.com/office/officeart/2005/8/layout/hList9"/>
    <dgm:cxn modelId="{50209791-480C-430A-A2B2-73D49A944D81}" type="presParOf" srcId="{1777103A-19A8-4C17-BD1A-7785CC298ED3}" destId="{861D0976-A169-48F0-B160-594D37C57ED9}" srcOrd="7" destOrd="0" presId="urn:microsoft.com/office/officeart/2005/8/layout/hList9"/>
    <dgm:cxn modelId="{F0EA2D05-42DE-4B05-9A27-25BBC36EB106}" type="presParOf" srcId="{1777103A-19A8-4C17-BD1A-7785CC298ED3}" destId="{F51618B5-40B3-4B38-96E3-6328ACA6C773}" srcOrd="8" destOrd="0" presId="urn:microsoft.com/office/officeart/2005/8/layout/hList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3B22D2D-C1A8-463A-B9D6-2FB4A9D154CA}" type="doc">
      <dgm:prSet loTypeId="urn:microsoft.com/office/officeart/2005/8/layout/process4" loCatId="process" qsTypeId="urn:microsoft.com/office/officeart/2005/8/quickstyle/3d1" qsCatId="3D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9C13A45E-E523-43C5-9018-EE55FC2ED753}">
      <dgm:prSet phldrT="[Текст]" custT="1"/>
      <dgm:spPr/>
      <dgm:t>
        <a:bodyPr/>
        <a:lstStyle/>
        <a:p>
          <a:r>
            <a:rPr lang="ru-RU" sz="2200" b="1" dirty="0" smtClean="0">
              <a:latin typeface="Times New Roman" pitchFamily="18" charset="0"/>
              <a:cs typeface="Times New Roman" pitchFamily="18" charset="0"/>
            </a:rPr>
            <a:t>2 УРОВЕНЬ</a:t>
          </a:r>
          <a:endParaRPr lang="ru-RU" sz="2200" b="1" dirty="0">
            <a:latin typeface="Times New Roman" pitchFamily="18" charset="0"/>
            <a:cs typeface="Times New Roman" pitchFamily="18" charset="0"/>
          </a:endParaRPr>
        </a:p>
      </dgm:t>
    </dgm:pt>
    <dgm:pt modelId="{EF827333-7041-404B-8E47-F5F300F6A501}" type="parTrans" cxnId="{153DCCC2-C277-4CDA-BE7B-E21DB7A6F686}">
      <dgm:prSet/>
      <dgm:spPr/>
      <dgm:t>
        <a:bodyPr/>
        <a:lstStyle/>
        <a:p>
          <a:endParaRPr lang="ru-RU" sz="1400" b="1">
            <a:latin typeface="Times New Roman" pitchFamily="18" charset="0"/>
            <a:cs typeface="Times New Roman" pitchFamily="18" charset="0"/>
          </a:endParaRPr>
        </a:p>
      </dgm:t>
    </dgm:pt>
    <dgm:pt modelId="{B7F91BFD-477C-4F2F-BC41-D79E730FB692}" type="sibTrans" cxnId="{153DCCC2-C277-4CDA-BE7B-E21DB7A6F686}">
      <dgm:prSet/>
      <dgm:spPr/>
      <dgm:t>
        <a:bodyPr/>
        <a:lstStyle/>
        <a:p>
          <a:endParaRPr lang="ru-RU" sz="1400" b="1">
            <a:latin typeface="Times New Roman" pitchFamily="18" charset="0"/>
            <a:cs typeface="Times New Roman" pitchFamily="18" charset="0"/>
          </a:endParaRPr>
        </a:p>
      </dgm:t>
    </dgm:pt>
    <dgm:pt modelId="{E4B0D9F1-F0BF-405C-82ED-840450A55032}">
      <dgm:prSet phldrT="[Текст]" custT="1"/>
      <dgm:spPr/>
      <dgm:t>
        <a:bodyPr/>
        <a:lstStyle/>
        <a:p>
          <a:pPr algn="just"/>
          <a:r>
            <a:rPr lang="ru-RU" sz="1700" b="0" u="sng" dirty="0" smtClean="0"/>
            <a:t>Магистратура</a:t>
          </a:r>
          <a:r>
            <a:rPr lang="ru-RU" sz="1700" b="0" u="none" dirty="0" smtClean="0"/>
            <a:t> - </a:t>
          </a:r>
          <a:r>
            <a:rPr lang="ru-RU" sz="1700" b="0" dirty="0" smtClean="0"/>
            <a:t>углубленное, адресное изучение методов количественного анализа экономики и информационных технологий управления. На базе полученного высшего образования по экономическим, инженерным и математическим специальностям.</a:t>
          </a:r>
          <a:endParaRPr lang="ru-RU" sz="1700" b="0" dirty="0">
            <a:latin typeface="Times New Roman" pitchFamily="18" charset="0"/>
            <a:cs typeface="Times New Roman" pitchFamily="18" charset="0"/>
          </a:endParaRPr>
        </a:p>
      </dgm:t>
    </dgm:pt>
    <dgm:pt modelId="{26CC7A9F-E88A-44DC-95D8-E527BF9B4076}" type="parTrans" cxnId="{4AE453BE-A69C-4648-AB42-56D2267C22F7}">
      <dgm:prSet/>
      <dgm:spPr/>
      <dgm:t>
        <a:bodyPr/>
        <a:lstStyle/>
        <a:p>
          <a:endParaRPr lang="ru-RU" sz="1400" b="1">
            <a:latin typeface="Times New Roman" pitchFamily="18" charset="0"/>
            <a:cs typeface="Times New Roman" pitchFamily="18" charset="0"/>
          </a:endParaRPr>
        </a:p>
      </dgm:t>
    </dgm:pt>
    <dgm:pt modelId="{0FE518D4-E5E0-46A5-8EFF-5DCE137B818C}" type="sibTrans" cxnId="{4AE453BE-A69C-4648-AB42-56D2267C22F7}">
      <dgm:prSet/>
      <dgm:spPr/>
      <dgm:t>
        <a:bodyPr/>
        <a:lstStyle/>
        <a:p>
          <a:endParaRPr lang="ru-RU" sz="1400" b="1">
            <a:latin typeface="Times New Roman" pitchFamily="18" charset="0"/>
            <a:cs typeface="Times New Roman" pitchFamily="18" charset="0"/>
          </a:endParaRPr>
        </a:p>
      </dgm:t>
    </dgm:pt>
    <dgm:pt modelId="{0845950F-D8E6-4B54-934E-B49746EE9E39}">
      <dgm:prSet phldrT="[Текст]" custT="1"/>
      <dgm:spPr/>
      <dgm:t>
        <a:bodyPr/>
        <a:lstStyle/>
        <a:p>
          <a:pPr algn="ctr"/>
          <a:r>
            <a:rPr lang="ru-RU" sz="1400" b="1" dirty="0" smtClean="0">
              <a:latin typeface="+mn-lt"/>
              <a:cs typeface="Times New Roman" pitchFamily="18" charset="0"/>
            </a:rPr>
            <a:t>СПЕЦИАЛЬНОСТЬ «МАТЕМАТИЧЕСКИЕ И ИНСТРУМЕНТАЛЬНЫЕ МЕТОДЫ В ЭКОНОМИКЕ»</a:t>
          </a:r>
          <a:endParaRPr lang="ru-RU" sz="1400" b="1" dirty="0">
            <a:latin typeface="+mn-lt"/>
            <a:cs typeface="Times New Roman" pitchFamily="18" charset="0"/>
          </a:endParaRPr>
        </a:p>
      </dgm:t>
    </dgm:pt>
    <dgm:pt modelId="{F83EEEF4-A1BF-4DAE-BF36-0D69993422B5}" type="parTrans" cxnId="{B334514B-C147-4AC2-A918-DBFB62CF87DB}">
      <dgm:prSet/>
      <dgm:spPr/>
      <dgm:t>
        <a:bodyPr/>
        <a:lstStyle/>
        <a:p>
          <a:endParaRPr lang="ru-RU" sz="1400" b="1">
            <a:latin typeface="Times New Roman" pitchFamily="18" charset="0"/>
            <a:cs typeface="Times New Roman" pitchFamily="18" charset="0"/>
          </a:endParaRPr>
        </a:p>
      </dgm:t>
    </dgm:pt>
    <dgm:pt modelId="{C56FC416-C29A-44C5-959A-D6CFDCC56FAF}" type="sibTrans" cxnId="{B334514B-C147-4AC2-A918-DBFB62CF87DB}">
      <dgm:prSet/>
      <dgm:spPr/>
      <dgm:t>
        <a:bodyPr/>
        <a:lstStyle/>
        <a:p>
          <a:endParaRPr lang="ru-RU" sz="1400" b="1">
            <a:latin typeface="Times New Roman" pitchFamily="18" charset="0"/>
            <a:cs typeface="Times New Roman" pitchFamily="18" charset="0"/>
          </a:endParaRPr>
        </a:p>
      </dgm:t>
    </dgm:pt>
    <dgm:pt modelId="{2E5B4C53-9BC3-48CB-ADD8-DBF446C6FF40}">
      <dgm:prSet phldrT="[Текст]" custT="1"/>
      <dgm:spPr>
        <a:solidFill>
          <a:srgbClr val="8CA6C6">
            <a:alpha val="89804"/>
          </a:srgbClr>
        </a:solidFill>
      </dgm:spPr>
      <dgm:t>
        <a:bodyPr/>
        <a:lstStyle/>
        <a:p>
          <a:pPr algn="ctr"/>
          <a:r>
            <a:rPr lang="ru-RU" sz="1400" b="1" dirty="0" smtClean="0">
              <a:latin typeface="+mn-lt"/>
              <a:cs typeface="Times New Roman" pitchFamily="18" charset="0"/>
            </a:rPr>
            <a:t>СПЕЦИАЛЬНОСТЬ «ЭКОНОМИЧЕСКАЯ ИНФОРМАТИКА»</a:t>
          </a:r>
          <a:r>
            <a:rPr lang="en-US" sz="1400" b="1" dirty="0" smtClean="0">
              <a:latin typeface="+mn-lt"/>
              <a:cs typeface="Times New Roman" pitchFamily="18" charset="0"/>
            </a:rPr>
            <a:t> - </a:t>
          </a:r>
          <a:r>
            <a:rPr lang="ru-RU" sz="1400" b="0" dirty="0" smtClean="0">
              <a:latin typeface="+mn-lt"/>
              <a:cs typeface="Times New Roman" pitchFamily="18" charset="0"/>
            </a:rPr>
            <a:t>магистерская программа </a:t>
          </a:r>
          <a:r>
            <a:rPr lang="ru-RU" sz="1400" b="1" dirty="0" smtClean="0"/>
            <a:t>«Информационные технологии и количественный анализ в экономике»</a:t>
          </a:r>
          <a:r>
            <a:rPr lang="en-US" sz="1400" b="1" dirty="0" smtClean="0">
              <a:latin typeface="+mn-lt"/>
              <a:cs typeface="Times New Roman" pitchFamily="18" charset="0"/>
            </a:rPr>
            <a:t> </a:t>
          </a:r>
          <a:endParaRPr lang="ru-RU" sz="1400" b="1" dirty="0">
            <a:latin typeface="+mn-lt"/>
            <a:cs typeface="Times New Roman" pitchFamily="18" charset="0"/>
          </a:endParaRPr>
        </a:p>
      </dgm:t>
    </dgm:pt>
    <dgm:pt modelId="{558B1624-BB99-4F3D-BDC9-B460D943C927}" type="parTrans" cxnId="{D4E133E5-7C62-492E-8D32-9E02C288CA0E}">
      <dgm:prSet/>
      <dgm:spPr/>
      <dgm:t>
        <a:bodyPr/>
        <a:lstStyle/>
        <a:p>
          <a:endParaRPr lang="ru-RU" sz="1400" b="1">
            <a:latin typeface="Times New Roman" pitchFamily="18" charset="0"/>
            <a:cs typeface="Times New Roman" pitchFamily="18" charset="0"/>
          </a:endParaRPr>
        </a:p>
      </dgm:t>
    </dgm:pt>
    <dgm:pt modelId="{A2EAD80F-83F2-4DDB-9150-D7791AF5294C}" type="sibTrans" cxnId="{D4E133E5-7C62-492E-8D32-9E02C288CA0E}">
      <dgm:prSet/>
      <dgm:spPr/>
      <dgm:t>
        <a:bodyPr/>
        <a:lstStyle/>
        <a:p>
          <a:endParaRPr lang="ru-RU" sz="1400" b="1">
            <a:latin typeface="Times New Roman" pitchFamily="18" charset="0"/>
            <a:cs typeface="Times New Roman" pitchFamily="18" charset="0"/>
          </a:endParaRPr>
        </a:p>
      </dgm:t>
    </dgm:pt>
    <dgm:pt modelId="{7C845290-75B4-4AAB-9DC8-9A4DEE964922}">
      <dgm:prSet phldrT="[Текст]" custT="1"/>
      <dgm:spPr/>
      <dgm:t>
        <a:bodyPr/>
        <a:lstStyle/>
        <a:p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НАУЧНООРИЕНТИРОВАННАЯ</a:t>
          </a:r>
          <a:r>
            <a:rPr lang="ru-RU" sz="2200" b="1" dirty="0" smtClean="0">
              <a:latin typeface="Times New Roman" pitchFamily="18" charset="0"/>
              <a:cs typeface="Times New Roman" pitchFamily="18" charset="0"/>
            </a:rPr>
            <a:t>	 </a:t>
          </a:r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ПРАКТИКООРИЕНТИРОВАННАЯ</a:t>
          </a:r>
          <a:endParaRPr lang="ru-RU" sz="1800" b="1" dirty="0">
            <a:latin typeface="Times New Roman" pitchFamily="18" charset="0"/>
            <a:cs typeface="Times New Roman" pitchFamily="18" charset="0"/>
          </a:endParaRPr>
        </a:p>
      </dgm:t>
    </dgm:pt>
    <dgm:pt modelId="{96A4E192-44CC-4011-969B-4E475CD2805D}" type="sibTrans" cxnId="{EEDDC991-107A-469F-939E-102945CE2575}">
      <dgm:prSet/>
      <dgm:spPr/>
      <dgm:t>
        <a:bodyPr/>
        <a:lstStyle/>
        <a:p>
          <a:endParaRPr lang="ru-RU" sz="1400" b="1">
            <a:latin typeface="Times New Roman" pitchFamily="18" charset="0"/>
            <a:cs typeface="Times New Roman" pitchFamily="18" charset="0"/>
          </a:endParaRPr>
        </a:p>
      </dgm:t>
    </dgm:pt>
    <dgm:pt modelId="{D5C14B1A-5B7F-4259-B0C7-35F63BC308C0}" type="parTrans" cxnId="{EEDDC991-107A-469F-939E-102945CE2575}">
      <dgm:prSet/>
      <dgm:spPr/>
      <dgm:t>
        <a:bodyPr/>
        <a:lstStyle/>
        <a:p>
          <a:endParaRPr lang="ru-RU" sz="1400" b="1">
            <a:latin typeface="Times New Roman" pitchFamily="18" charset="0"/>
            <a:cs typeface="Times New Roman" pitchFamily="18" charset="0"/>
          </a:endParaRPr>
        </a:p>
      </dgm:t>
    </dgm:pt>
    <dgm:pt modelId="{396F0FA6-9991-4B94-AA88-2E700B0D3980}">
      <dgm:prSet phldrT="[Текст]" custT="1"/>
      <dgm:spPr/>
      <dgm:t>
        <a:bodyPr/>
        <a:lstStyle/>
        <a:p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ПРИСВАИВАЕМАЯ ПО ОКОНЧАНИИ ОБУЧЕНИЯ КВАЛИФИКАЦИЯ</a:t>
          </a:r>
          <a:endParaRPr lang="ru-RU" sz="1800" b="1" dirty="0">
            <a:latin typeface="Times New Roman" pitchFamily="18" charset="0"/>
            <a:cs typeface="Times New Roman" pitchFamily="18" charset="0"/>
          </a:endParaRPr>
        </a:p>
      </dgm:t>
    </dgm:pt>
    <dgm:pt modelId="{F1A4A068-D55F-4B8D-B30F-8F3F2B3EAB57}" type="parTrans" cxnId="{DE572A7F-A0B7-41F4-98DC-6C3EC594E7CB}">
      <dgm:prSet/>
      <dgm:spPr/>
      <dgm:t>
        <a:bodyPr/>
        <a:lstStyle/>
        <a:p>
          <a:endParaRPr lang="ru-RU" sz="1400" b="1">
            <a:latin typeface="Times New Roman" pitchFamily="18" charset="0"/>
            <a:cs typeface="Times New Roman" pitchFamily="18" charset="0"/>
          </a:endParaRPr>
        </a:p>
      </dgm:t>
    </dgm:pt>
    <dgm:pt modelId="{7523C08B-8027-4EA2-9366-50F29442C878}" type="sibTrans" cxnId="{DE572A7F-A0B7-41F4-98DC-6C3EC594E7CB}">
      <dgm:prSet/>
      <dgm:spPr/>
      <dgm:t>
        <a:bodyPr/>
        <a:lstStyle/>
        <a:p>
          <a:endParaRPr lang="ru-RU" sz="1400" b="1">
            <a:latin typeface="Times New Roman" pitchFamily="18" charset="0"/>
            <a:cs typeface="Times New Roman" pitchFamily="18" charset="0"/>
          </a:endParaRPr>
        </a:p>
      </dgm:t>
    </dgm:pt>
    <dgm:pt modelId="{35168D20-C525-4673-9FE3-7EDCDD6F754C}">
      <dgm:prSet phldrT="[Текст]" custT="1"/>
      <dgm:spPr/>
      <dgm:t>
        <a:bodyPr/>
        <a:lstStyle/>
        <a:p>
          <a:r>
            <a:rPr lang="ru-RU" sz="2200" b="1" dirty="0" smtClean="0">
              <a:latin typeface="Times New Roman" pitchFamily="18" charset="0"/>
              <a:cs typeface="Times New Roman" pitchFamily="18" charset="0"/>
            </a:rPr>
            <a:t>МАГИСТР ЭКОНОМИЧЕСКИХ НАУК</a:t>
          </a:r>
          <a:endParaRPr lang="ru-RU" sz="2200" b="1" dirty="0">
            <a:latin typeface="Times New Roman" pitchFamily="18" charset="0"/>
            <a:cs typeface="Times New Roman" pitchFamily="18" charset="0"/>
          </a:endParaRPr>
        </a:p>
      </dgm:t>
    </dgm:pt>
    <dgm:pt modelId="{CF74B24E-8EFC-4914-ABF1-C4130408F277}" type="parTrans" cxnId="{2C77AACE-50E2-42EC-B041-B135454094E0}">
      <dgm:prSet/>
      <dgm:spPr/>
      <dgm:t>
        <a:bodyPr/>
        <a:lstStyle/>
        <a:p>
          <a:endParaRPr lang="ru-RU" sz="1400" b="1">
            <a:latin typeface="Times New Roman" pitchFamily="18" charset="0"/>
            <a:cs typeface="Times New Roman" pitchFamily="18" charset="0"/>
          </a:endParaRPr>
        </a:p>
      </dgm:t>
    </dgm:pt>
    <dgm:pt modelId="{B51007B8-71DC-4BA5-9F68-4D6CD0917E8E}" type="sibTrans" cxnId="{2C77AACE-50E2-42EC-B041-B135454094E0}">
      <dgm:prSet/>
      <dgm:spPr/>
      <dgm:t>
        <a:bodyPr/>
        <a:lstStyle/>
        <a:p>
          <a:endParaRPr lang="ru-RU" sz="1400" b="1">
            <a:latin typeface="Times New Roman" pitchFamily="18" charset="0"/>
            <a:cs typeface="Times New Roman" pitchFamily="18" charset="0"/>
          </a:endParaRPr>
        </a:p>
      </dgm:t>
    </dgm:pt>
    <dgm:pt modelId="{B4B11CEA-4854-46F2-8118-102C5621E3C8}">
      <dgm:prSet phldrT="[Текст]" custT="1"/>
      <dgm:spPr/>
      <dgm:t>
        <a:bodyPr/>
        <a:lstStyle/>
        <a:p>
          <a:r>
            <a:rPr lang="ru-RU" sz="2200" b="1" dirty="0" smtClean="0">
              <a:latin typeface="Times New Roman" pitchFamily="18" charset="0"/>
              <a:cs typeface="Times New Roman" pitchFamily="18" charset="0"/>
            </a:rPr>
            <a:t>МАГИСТР ЭКОНОМИКИ</a:t>
          </a:r>
          <a:endParaRPr lang="ru-RU" sz="2200" b="1" dirty="0">
            <a:latin typeface="Times New Roman" pitchFamily="18" charset="0"/>
            <a:cs typeface="Times New Roman" pitchFamily="18" charset="0"/>
          </a:endParaRPr>
        </a:p>
      </dgm:t>
    </dgm:pt>
    <dgm:pt modelId="{2D29B88E-DC23-410B-802D-C1AA1E858AE2}" type="parTrans" cxnId="{C68D82A8-850E-45E0-91F6-47075E4E6F31}">
      <dgm:prSet/>
      <dgm:spPr/>
      <dgm:t>
        <a:bodyPr/>
        <a:lstStyle/>
        <a:p>
          <a:endParaRPr lang="ru-RU"/>
        </a:p>
      </dgm:t>
    </dgm:pt>
    <dgm:pt modelId="{6FC19079-97CF-4213-8670-3DC9DBFB7208}" type="sibTrans" cxnId="{C68D82A8-850E-45E0-91F6-47075E4E6F31}">
      <dgm:prSet/>
      <dgm:spPr/>
      <dgm:t>
        <a:bodyPr/>
        <a:lstStyle/>
        <a:p>
          <a:endParaRPr lang="ru-RU"/>
        </a:p>
      </dgm:t>
    </dgm:pt>
    <dgm:pt modelId="{C0FDC09E-D565-4516-A30C-85133107DBBD}">
      <dgm:prSet phldrT="[Текст]" custT="1"/>
      <dgm:spPr/>
      <dgm:t>
        <a:bodyPr/>
        <a:lstStyle/>
        <a:p>
          <a:pPr algn="l"/>
          <a:r>
            <a:rPr lang="ru-RU" sz="1800" b="0" dirty="0" smtClean="0">
              <a:latin typeface="+mn-lt"/>
              <a:cs typeface="Times New Roman" pitchFamily="18" charset="0"/>
            </a:rPr>
            <a:t>    ФОРМА ОБУЧЕНИЯ : ДНЕВНАЯ/ЗАОЧНАЯ                  СРОК ОБУЧЕНИЯ: 1 /1,5 ГОДА</a:t>
          </a:r>
          <a:endParaRPr lang="ru-RU" sz="1800" b="0" dirty="0">
            <a:latin typeface="+mn-lt"/>
            <a:cs typeface="Times New Roman" pitchFamily="18" charset="0"/>
          </a:endParaRPr>
        </a:p>
      </dgm:t>
    </dgm:pt>
    <dgm:pt modelId="{5D8D0818-93FF-4CDB-AD65-A84E6B6587DC}" type="parTrans" cxnId="{AB4A0CC9-D8C3-41F6-83F3-6E9A6ECE33BF}">
      <dgm:prSet/>
      <dgm:spPr/>
      <dgm:t>
        <a:bodyPr/>
        <a:lstStyle/>
        <a:p>
          <a:endParaRPr lang="ru-RU"/>
        </a:p>
      </dgm:t>
    </dgm:pt>
    <dgm:pt modelId="{228E01F4-F4D9-458B-B2A3-CB2F455137D3}" type="sibTrans" cxnId="{AB4A0CC9-D8C3-41F6-83F3-6E9A6ECE33BF}">
      <dgm:prSet/>
      <dgm:spPr/>
      <dgm:t>
        <a:bodyPr/>
        <a:lstStyle/>
        <a:p>
          <a:endParaRPr lang="ru-RU"/>
        </a:p>
      </dgm:t>
    </dgm:pt>
    <dgm:pt modelId="{EA22D8FB-13EF-400A-A19F-8D9B38D5D8A1}" type="pres">
      <dgm:prSet presAssocID="{73B22D2D-C1A8-463A-B9D6-2FB4A9D154C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C886726-C141-4B0F-9A7E-D12B0C91FDA0}" type="pres">
      <dgm:prSet presAssocID="{396F0FA6-9991-4B94-AA88-2E700B0D3980}" presName="boxAndChildren" presStyleCnt="0"/>
      <dgm:spPr/>
    </dgm:pt>
    <dgm:pt modelId="{EC1114B5-5AC3-475F-A2C9-63D9CB4F03D1}" type="pres">
      <dgm:prSet presAssocID="{396F0FA6-9991-4B94-AA88-2E700B0D3980}" presName="parentTextBox" presStyleLbl="node1" presStyleIdx="0" presStyleCnt="4"/>
      <dgm:spPr/>
      <dgm:t>
        <a:bodyPr/>
        <a:lstStyle/>
        <a:p>
          <a:endParaRPr lang="ru-RU"/>
        </a:p>
      </dgm:t>
    </dgm:pt>
    <dgm:pt modelId="{1DE283DD-E751-4918-A62F-A37628C3106C}" type="pres">
      <dgm:prSet presAssocID="{396F0FA6-9991-4B94-AA88-2E700B0D3980}" presName="entireBox" presStyleLbl="node1" presStyleIdx="0" presStyleCnt="4"/>
      <dgm:spPr/>
      <dgm:t>
        <a:bodyPr/>
        <a:lstStyle/>
        <a:p>
          <a:endParaRPr lang="ru-RU"/>
        </a:p>
      </dgm:t>
    </dgm:pt>
    <dgm:pt modelId="{D5A2CADB-1DE5-46D3-A48E-A114B6E1C900}" type="pres">
      <dgm:prSet presAssocID="{396F0FA6-9991-4B94-AA88-2E700B0D3980}" presName="descendantBox" presStyleCnt="0"/>
      <dgm:spPr/>
    </dgm:pt>
    <dgm:pt modelId="{03E31F7A-0BF0-4C42-80A4-C2DE4017DE1D}" type="pres">
      <dgm:prSet presAssocID="{35168D20-C525-4673-9FE3-7EDCDD6F754C}" presName="childTextBox" presStyleLbl="fgAccFollow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984D815-C1C5-4AE1-BE1F-3820E6AACF4A}" type="pres">
      <dgm:prSet presAssocID="{B4B11CEA-4854-46F2-8118-102C5621E3C8}" presName="childTextBox" presStyleLbl="fgAccFollow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F097EC6-FEDE-44AC-9710-1236919DC435}" type="pres">
      <dgm:prSet presAssocID="{228E01F4-F4D9-458B-B2A3-CB2F455137D3}" presName="sp" presStyleCnt="0"/>
      <dgm:spPr/>
    </dgm:pt>
    <dgm:pt modelId="{5097107A-5634-4364-809D-DA864F5961F6}" type="pres">
      <dgm:prSet presAssocID="{C0FDC09E-D565-4516-A30C-85133107DBBD}" presName="arrowAndChildren" presStyleCnt="0"/>
      <dgm:spPr/>
    </dgm:pt>
    <dgm:pt modelId="{5D13C139-0CB1-4DE9-AADB-DA0004E56C06}" type="pres">
      <dgm:prSet presAssocID="{C0FDC09E-D565-4516-A30C-85133107DBBD}" presName="parentTextArrow" presStyleLbl="node1" presStyleIdx="1" presStyleCnt="4" custScaleY="28279"/>
      <dgm:spPr/>
      <dgm:t>
        <a:bodyPr/>
        <a:lstStyle/>
        <a:p>
          <a:endParaRPr lang="ru-RU"/>
        </a:p>
      </dgm:t>
    </dgm:pt>
    <dgm:pt modelId="{AFD824F0-AF31-4093-9A87-7D148FE8E32E}" type="pres">
      <dgm:prSet presAssocID="{96A4E192-44CC-4011-969B-4E475CD2805D}" presName="sp" presStyleCnt="0"/>
      <dgm:spPr/>
    </dgm:pt>
    <dgm:pt modelId="{516B3C9B-8838-47BC-A34E-18B969F7B1F7}" type="pres">
      <dgm:prSet presAssocID="{7C845290-75B4-4AAB-9DC8-9A4DEE964922}" presName="arrowAndChildren" presStyleCnt="0"/>
      <dgm:spPr/>
    </dgm:pt>
    <dgm:pt modelId="{5FA101C7-A551-4A1F-9FA7-A0A800B569C9}" type="pres">
      <dgm:prSet presAssocID="{7C845290-75B4-4AAB-9DC8-9A4DEE964922}" presName="parentTextArrow" presStyleLbl="node1" presStyleIdx="1" presStyleCnt="4"/>
      <dgm:spPr/>
      <dgm:t>
        <a:bodyPr/>
        <a:lstStyle/>
        <a:p>
          <a:endParaRPr lang="ru-RU"/>
        </a:p>
      </dgm:t>
    </dgm:pt>
    <dgm:pt modelId="{655C9B0C-6AB3-4731-912F-F8BA46918B74}" type="pres">
      <dgm:prSet presAssocID="{7C845290-75B4-4AAB-9DC8-9A4DEE964922}" presName="arrow" presStyleLbl="node1" presStyleIdx="2" presStyleCnt="4" custScaleY="96870"/>
      <dgm:spPr/>
      <dgm:t>
        <a:bodyPr/>
        <a:lstStyle/>
        <a:p>
          <a:endParaRPr lang="ru-RU"/>
        </a:p>
      </dgm:t>
    </dgm:pt>
    <dgm:pt modelId="{437174FA-27E8-4208-AE07-C9A6345950EA}" type="pres">
      <dgm:prSet presAssocID="{7C845290-75B4-4AAB-9DC8-9A4DEE964922}" presName="descendantArrow" presStyleCnt="0"/>
      <dgm:spPr/>
    </dgm:pt>
    <dgm:pt modelId="{161C6215-FBFE-4FCE-B198-5F2F62BAD772}" type="pres">
      <dgm:prSet presAssocID="{0845950F-D8E6-4B54-934E-B49746EE9E39}" presName="childTextArrow" presStyleLbl="fgAccFollowNode1" presStyleIdx="2" presStyleCnt="5" custScaleX="73702" custScaleY="137449" custLinFactNeighborY="-1273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D1CB8D1-E67C-4D6C-ABEF-1B20B1361FB9}" type="pres">
      <dgm:prSet presAssocID="{2E5B4C53-9BC3-48CB-ADD8-DBF446C6FF40}" presName="childTextArrow" presStyleLbl="fgAccFollowNode1" presStyleIdx="3" presStyleCnt="5" custScaleX="94410" custScaleY="140276" custLinFactNeighborX="660" custLinFactNeighborY="-1291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015C589-0EF5-46E1-81F3-BB9E9646AF91}" type="pres">
      <dgm:prSet presAssocID="{B7F91BFD-477C-4F2F-BC41-D79E730FB692}" presName="sp" presStyleCnt="0"/>
      <dgm:spPr/>
    </dgm:pt>
    <dgm:pt modelId="{3C1709C5-6170-49E3-B1BE-3B0F5040950E}" type="pres">
      <dgm:prSet presAssocID="{9C13A45E-E523-43C5-9018-EE55FC2ED753}" presName="arrowAndChildren" presStyleCnt="0"/>
      <dgm:spPr/>
    </dgm:pt>
    <dgm:pt modelId="{AA058032-3796-49D7-8F72-794622273DAD}" type="pres">
      <dgm:prSet presAssocID="{9C13A45E-E523-43C5-9018-EE55FC2ED753}" presName="parentTextArrow" presStyleLbl="node1" presStyleIdx="2" presStyleCnt="4"/>
      <dgm:spPr/>
      <dgm:t>
        <a:bodyPr/>
        <a:lstStyle/>
        <a:p>
          <a:endParaRPr lang="ru-RU"/>
        </a:p>
      </dgm:t>
    </dgm:pt>
    <dgm:pt modelId="{E670B223-FB07-4FB7-AC53-4EED6AA2DAD7}" type="pres">
      <dgm:prSet presAssocID="{9C13A45E-E523-43C5-9018-EE55FC2ED753}" presName="arrow" presStyleLbl="node1" presStyleIdx="3" presStyleCnt="4"/>
      <dgm:spPr/>
      <dgm:t>
        <a:bodyPr/>
        <a:lstStyle/>
        <a:p>
          <a:endParaRPr lang="ru-RU"/>
        </a:p>
      </dgm:t>
    </dgm:pt>
    <dgm:pt modelId="{20A0C142-8C50-454B-9F7F-F2D9FEF979E8}" type="pres">
      <dgm:prSet presAssocID="{9C13A45E-E523-43C5-9018-EE55FC2ED753}" presName="descendantArrow" presStyleCnt="0"/>
      <dgm:spPr/>
    </dgm:pt>
    <dgm:pt modelId="{9E3D2C77-E86F-40C7-A073-910B580D3DBA}" type="pres">
      <dgm:prSet presAssocID="{E4B0D9F1-F0BF-405C-82ED-840450A55032}" presName="childTextArrow" presStyleLbl="fgAccFollowNode1" presStyleIdx="4" presStyleCnt="5" custScaleX="2000000" custScaleY="133789" custLinFactNeighborX="-244" custLinFactNeighborY="-1436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AE453BE-A69C-4648-AB42-56D2267C22F7}" srcId="{9C13A45E-E523-43C5-9018-EE55FC2ED753}" destId="{E4B0D9F1-F0BF-405C-82ED-840450A55032}" srcOrd="0" destOrd="0" parTransId="{26CC7A9F-E88A-44DC-95D8-E527BF9B4076}" sibTransId="{0FE518D4-E5E0-46A5-8EFF-5DCE137B818C}"/>
    <dgm:cxn modelId="{BF3F8D37-46E8-4D93-8054-4C1DB8BB59F4}" type="presOf" srcId="{396F0FA6-9991-4B94-AA88-2E700B0D3980}" destId="{1DE283DD-E751-4918-A62F-A37628C3106C}" srcOrd="1" destOrd="0" presId="urn:microsoft.com/office/officeart/2005/8/layout/process4"/>
    <dgm:cxn modelId="{0BABF69F-A0E0-4371-A7C2-E395A3021A02}" type="presOf" srcId="{7C845290-75B4-4AAB-9DC8-9A4DEE964922}" destId="{5FA101C7-A551-4A1F-9FA7-A0A800B569C9}" srcOrd="0" destOrd="0" presId="urn:microsoft.com/office/officeart/2005/8/layout/process4"/>
    <dgm:cxn modelId="{C68D82A8-850E-45E0-91F6-47075E4E6F31}" srcId="{396F0FA6-9991-4B94-AA88-2E700B0D3980}" destId="{B4B11CEA-4854-46F2-8118-102C5621E3C8}" srcOrd="1" destOrd="0" parTransId="{2D29B88E-DC23-410B-802D-C1AA1E858AE2}" sibTransId="{6FC19079-97CF-4213-8670-3DC9DBFB7208}"/>
    <dgm:cxn modelId="{AB4A0CC9-D8C3-41F6-83F3-6E9A6ECE33BF}" srcId="{73B22D2D-C1A8-463A-B9D6-2FB4A9D154CA}" destId="{C0FDC09E-D565-4516-A30C-85133107DBBD}" srcOrd="2" destOrd="0" parTransId="{5D8D0818-93FF-4CDB-AD65-A84E6B6587DC}" sibTransId="{228E01F4-F4D9-458B-B2A3-CB2F455137D3}"/>
    <dgm:cxn modelId="{E196C63B-6530-402E-8DC3-2EB02AC6BE16}" type="presOf" srcId="{0845950F-D8E6-4B54-934E-B49746EE9E39}" destId="{161C6215-FBFE-4FCE-B198-5F2F62BAD772}" srcOrd="0" destOrd="0" presId="urn:microsoft.com/office/officeart/2005/8/layout/process4"/>
    <dgm:cxn modelId="{EEDDC991-107A-469F-939E-102945CE2575}" srcId="{73B22D2D-C1A8-463A-B9D6-2FB4A9D154CA}" destId="{7C845290-75B4-4AAB-9DC8-9A4DEE964922}" srcOrd="1" destOrd="0" parTransId="{D5C14B1A-5B7F-4259-B0C7-35F63BC308C0}" sibTransId="{96A4E192-44CC-4011-969B-4E475CD2805D}"/>
    <dgm:cxn modelId="{F9E3D136-C8C7-4FA3-9DC2-3220FDE64D71}" type="presOf" srcId="{E4B0D9F1-F0BF-405C-82ED-840450A55032}" destId="{9E3D2C77-E86F-40C7-A073-910B580D3DBA}" srcOrd="0" destOrd="0" presId="urn:microsoft.com/office/officeart/2005/8/layout/process4"/>
    <dgm:cxn modelId="{72579364-D89D-443B-A6C9-0FFA27815266}" type="presOf" srcId="{9C13A45E-E523-43C5-9018-EE55FC2ED753}" destId="{E670B223-FB07-4FB7-AC53-4EED6AA2DAD7}" srcOrd="1" destOrd="0" presId="urn:microsoft.com/office/officeart/2005/8/layout/process4"/>
    <dgm:cxn modelId="{ED01655A-EB29-4F5C-B9FC-3B6CB71387E9}" type="presOf" srcId="{73B22D2D-C1A8-463A-B9D6-2FB4A9D154CA}" destId="{EA22D8FB-13EF-400A-A19F-8D9B38D5D8A1}" srcOrd="0" destOrd="0" presId="urn:microsoft.com/office/officeart/2005/8/layout/process4"/>
    <dgm:cxn modelId="{D4E133E5-7C62-492E-8D32-9E02C288CA0E}" srcId="{7C845290-75B4-4AAB-9DC8-9A4DEE964922}" destId="{2E5B4C53-9BC3-48CB-ADD8-DBF446C6FF40}" srcOrd="1" destOrd="0" parTransId="{558B1624-BB99-4F3D-BDC9-B460D943C927}" sibTransId="{A2EAD80F-83F2-4DDB-9150-D7791AF5294C}"/>
    <dgm:cxn modelId="{67634298-D584-43E6-9A00-778DC647DE74}" type="presOf" srcId="{B4B11CEA-4854-46F2-8118-102C5621E3C8}" destId="{0984D815-C1C5-4AE1-BE1F-3820E6AACF4A}" srcOrd="0" destOrd="0" presId="urn:microsoft.com/office/officeart/2005/8/layout/process4"/>
    <dgm:cxn modelId="{B334514B-C147-4AC2-A918-DBFB62CF87DB}" srcId="{7C845290-75B4-4AAB-9DC8-9A4DEE964922}" destId="{0845950F-D8E6-4B54-934E-B49746EE9E39}" srcOrd="0" destOrd="0" parTransId="{F83EEEF4-A1BF-4DAE-BF36-0D69993422B5}" sibTransId="{C56FC416-C29A-44C5-959A-D6CFDCC56FAF}"/>
    <dgm:cxn modelId="{BF22AA4E-A6F4-4981-AEFE-E75E426814F9}" type="presOf" srcId="{C0FDC09E-D565-4516-A30C-85133107DBBD}" destId="{5D13C139-0CB1-4DE9-AADB-DA0004E56C06}" srcOrd="0" destOrd="0" presId="urn:microsoft.com/office/officeart/2005/8/layout/process4"/>
    <dgm:cxn modelId="{6480E9B0-A346-4AA1-81CC-BB92B8FF7E58}" type="presOf" srcId="{2E5B4C53-9BC3-48CB-ADD8-DBF446C6FF40}" destId="{4D1CB8D1-E67C-4D6C-ABEF-1B20B1361FB9}" srcOrd="0" destOrd="0" presId="urn:microsoft.com/office/officeart/2005/8/layout/process4"/>
    <dgm:cxn modelId="{005E4202-A169-4652-9829-0B6DD4E623AE}" type="presOf" srcId="{7C845290-75B4-4AAB-9DC8-9A4DEE964922}" destId="{655C9B0C-6AB3-4731-912F-F8BA46918B74}" srcOrd="1" destOrd="0" presId="urn:microsoft.com/office/officeart/2005/8/layout/process4"/>
    <dgm:cxn modelId="{505F43D2-0DA3-4D8C-897A-BC1D55AA9E5D}" type="presOf" srcId="{35168D20-C525-4673-9FE3-7EDCDD6F754C}" destId="{03E31F7A-0BF0-4C42-80A4-C2DE4017DE1D}" srcOrd="0" destOrd="0" presId="urn:microsoft.com/office/officeart/2005/8/layout/process4"/>
    <dgm:cxn modelId="{2C77AACE-50E2-42EC-B041-B135454094E0}" srcId="{396F0FA6-9991-4B94-AA88-2E700B0D3980}" destId="{35168D20-C525-4673-9FE3-7EDCDD6F754C}" srcOrd="0" destOrd="0" parTransId="{CF74B24E-8EFC-4914-ABF1-C4130408F277}" sibTransId="{B51007B8-71DC-4BA5-9F68-4D6CD0917E8E}"/>
    <dgm:cxn modelId="{DE572A7F-A0B7-41F4-98DC-6C3EC594E7CB}" srcId="{73B22D2D-C1A8-463A-B9D6-2FB4A9D154CA}" destId="{396F0FA6-9991-4B94-AA88-2E700B0D3980}" srcOrd="3" destOrd="0" parTransId="{F1A4A068-D55F-4B8D-B30F-8F3F2B3EAB57}" sibTransId="{7523C08B-8027-4EA2-9366-50F29442C878}"/>
    <dgm:cxn modelId="{153DCCC2-C277-4CDA-BE7B-E21DB7A6F686}" srcId="{73B22D2D-C1A8-463A-B9D6-2FB4A9D154CA}" destId="{9C13A45E-E523-43C5-9018-EE55FC2ED753}" srcOrd="0" destOrd="0" parTransId="{EF827333-7041-404B-8E47-F5F300F6A501}" sibTransId="{B7F91BFD-477C-4F2F-BC41-D79E730FB692}"/>
    <dgm:cxn modelId="{C51D16D0-C47A-443B-B6A0-59BA55A29E39}" type="presOf" srcId="{396F0FA6-9991-4B94-AA88-2E700B0D3980}" destId="{EC1114B5-5AC3-475F-A2C9-63D9CB4F03D1}" srcOrd="0" destOrd="0" presId="urn:microsoft.com/office/officeart/2005/8/layout/process4"/>
    <dgm:cxn modelId="{E2D5198F-071D-4E73-98A8-6061AD610AA3}" type="presOf" srcId="{9C13A45E-E523-43C5-9018-EE55FC2ED753}" destId="{AA058032-3796-49D7-8F72-794622273DAD}" srcOrd="0" destOrd="0" presId="urn:microsoft.com/office/officeart/2005/8/layout/process4"/>
    <dgm:cxn modelId="{79865737-1739-483B-B0E9-00215941915B}" type="presParOf" srcId="{EA22D8FB-13EF-400A-A19F-8D9B38D5D8A1}" destId="{8C886726-C141-4B0F-9A7E-D12B0C91FDA0}" srcOrd="0" destOrd="0" presId="urn:microsoft.com/office/officeart/2005/8/layout/process4"/>
    <dgm:cxn modelId="{28922B5E-E933-40A4-A3E1-C9B6495051A0}" type="presParOf" srcId="{8C886726-C141-4B0F-9A7E-D12B0C91FDA0}" destId="{EC1114B5-5AC3-475F-A2C9-63D9CB4F03D1}" srcOrd="0" destOrd="0" presId="urn:microsoft.com/office/officeart/2005/8/layout/process4"/>
    <dgm:cxn modelId="{42483B54-308C-49AA-899D-807C2204EC5C}" type="presParOf" srcId="{8C886726-C141-4B0F-9A7E-D12B0C91FDA0}" destId="{1DE283DD-E751-4918-A62F-A37628C3106C}" srcOrd="1" destOrd="0" presId="urn:microsoft.com/office/officeart/2005/8/layout/process4"/>
    <dgm:cxn modelId="{9E474A2E-42FE-4A33-8247-4DE74B35A82E}" type="presParOf" srcId="{8C886726-C141-4B0F-9A7E-D12B0C91FDA0}" destId="{D5A2CADB-1DE5-46D3-A48E-A114B6E1C900}" srcOrd="2" destOrd="0" presId="urn:microsoft.com/office/officeart/2005/8/layout/process4"/>
    <dgm:cxn modelId="{BAF20BD0-3150-4D6E-B761-5F0919BECEDC}" type="presParOf" srcId="{D5A2CADB-1DE5-46D3-A48E-A114B6E1C900}" destId="{03E31F7A-0BF0-4C42-80A4-C2DE4017DE1D}" srcOrd="0" destOrd="0" presId="urn:microsoft.com/office/officeart/2005/8/layout/process4"/>
    <dgm:cxn modelId="{EE435B24-F4B2-43E7-8515-1D4F39732633}" type="presParOf" srcId="{D5A2CADB-1DE5-46D3-A48E-A114B6E1C900}" destId="{0984D815-C1C5-4AE1-BE1F-3820E6AACF4A}" srcOrd="1" destOrd="0" presId="urn:microsoft.com/office/officeart/2005/8/layout/process4"/>
    <dgm:cxn modelId="{3C1E2E88-06F9-4B23-9713-58EF9C045C5D}" type="presParOf" srcId="{EA22D8FB-13EF-400A-A19F-8D9B38D5D8A1}" destId="{3F097EC6-FEDE-44AC-9710-1236919DC435}" srcOrd="1" destOrd="0" presId="urn:microsoft.com/office/officeart/2005/8/layout/process4"/>
    <dgm:cxn modelId="{447A4C3A-421D-457A-AA38-611C4DF46231}" type="presParOf" srcId="{EA22D8FB-13EF-400A-A19F-8D9B38D5D8A1}" destId="{5097107A-5634-4364-809D-DA864F5961F6}" srcOrd="2" destOrd="0" presId="urn:microsoft.com/office/officeart/2005/8/layout/process4"/>
    <dgm:cxn modelId="{86740315-EECB-4006-8DD8-E066B9AB0E4F}" type="presParOf" srcId="{5097107A-5634-4364-809D-DA864F5961F6}" destId="{5D13C139-0CB1-4DE9-AADB-DA0004E56C06}" srcOrd="0" destOrd="0" presId="urn:microsoft.com/office/officeart/2005/8/layout/process4"/>
    <dgm:cxn modelId="{4277C28A-DA95-4AD8-9C2C-566E9400AEB9}" type="presParOf" srcId="{EA22D8FB-13EF-400A-A19F-8D9B38D5D8A1}" destId="{AFD824F0-AF31-4093-9A87-7D148FE8E32E}" srcOrd="3" destOrd="0" presId="urn:microsoft.com/office/officeart/2005/8/layout/process4"/>
    <dgm:cxn modelId="{39401ED4-A130-4736-A5E1-8118028B2C07}" type="presParOf" srcId="{EA22D8FB-13EF-400A-A19F-8D9B38D5D8A1}" destId="{516B3C9B-8838-47BC-A34E-18B969F7B1F7}" srcOrd="4" destOrd="0" presId="urn:microsoft.com/office/officeart/2005/8/layout/process4"/>
    <dgm:cxn modelId="{FB1ED392-61B2-4EAB-A900-84E3DA4CD99F}" type="presParOf" srcId="{516B3C9B-8838-47BC-A34E-18B969F7B1F7}" destId="{5FA101C7-A551-4A1F-9FA7-A0A800B569C9}" srcOrd="0" destOrd="0" presId="urn:microsoft.com/office/officeart/2005/8/layout/process4"/>
    <dgm:cxn modelId="{072E7BF1-9CCE-4C56-8978-0AAEAE73DF35}" type="presParOf" srcId="{516B3C9B-8838-47BC-A34E-18B969F7B1F7}" destId="{655C9B0C-6AB3-4731-912F-F8BA46918B74}" srcOrd="1" destOrd="0" presId="urn:microsoft.com/office/officeart/2005/8/layout/process4"/>
    <dgm:cxn modelId="{7511425C-BC17-4A08-A98E-6DB8DEE3DECF}" type="presParOf" srcId="{516B3C9B-8838-47BC-A34E-18B969F7B1F7}" destId="{437174FA-27E8-4208-AE07-C9A6345950EA}" srcOrd="2" destOrd="0" presId="urn:microsoft.com/office/officeart/2005/8/layout/process4"/>
    <dgm:cxn modelId="{3A49AF98-B569-4283-9BE5-8758A82FEA94}" type="presParOf" srcId="{437174FA-27E8-4208-AE07-C9A6345950EA}" destId="{161C6215-FBFE-4FCE-B198-5F2F62BAD772}" srcOrd="0" destOrd="0" presId="urn:microsoft.com/office/officeart/2005/8/layout/process4"/>
    <dgm:cxn modelId="{25C9EF6D-68CF-41C8-A755-FF3CA44C1F60}" type="presParOf" srcId="{437174FA-27E8-4208-AE07-C9A6345950EA}" destId="{4D1CB8D1-E67C-4D6C-ABEF-1B20B1361FB9}" srcOrd="1" destOrd="0" presId="urn:microsoft.com/office/officeart/2005/8/layout/process4"/>
    <dgm:cxn modelId="{699C0EB7-6AAB-4C85-9160-9D5846F509E1}" type="presParOf" srcId="{EA22D8FB-13EF-400A-A19F-8D9B38D5D8A1}" destId="{C015C589-0EF5-46E1-81F3-BB9E9646AF91}" srcOrd="5" destOrd="0" presId="urn:microsoft.com/office/officeart/2005/8/layout/process4"/>
    <dgm:cxn modelId="{F925C5D2-BFD9-408A-98FC-3622397274A1}" type="presParOf" srcId="{EA22D8FB-13EF-400A-A19F-8D9B38D5D8A1}" destId="{3C1709C5-6170-49E3-B1BE-3B0F5040950E}" srcOrd="6" destOrd="0" presId="urn:microsoft.com/office/officeart/2005/8/layout/process4"/>
    <dgm:cxn modelId="{BEEE5F1C-3C18-428C-98FA-6AA89D0F0AE4}" type="presParOf" srcId="{3C1709C5-6170-49E3-B1BE-3B0F5040950E}" destId="{AA058032-3796-49D7-8F72-794622273DAD}" srcOrd="0" destOrd="0" presId="urn:microsoft.com/office/officeart/2005/8/layout/process4"/>
    <dgm:cxn modelId="{1FC254B4-C049-481C-B846-70A2510905CF}" type="presParOf" srcId="{3C1709C5-6170-49E3-B1BE-3B0F5040950E}" destId="{E670B223-FB07-4FB7-AC53-4EED6AA2DAD7}" srcOrd="1" destOrd="0" presId="urn:microsoft.com/office/officeart/2005/8/layout/process4"/>
    <dgm:cxn modelId="{B85FBDA1-1679-4CBC-B088-57D19FFDA5E1}" type="presParOf" srcId="{3C1709C5-6170-49E3-B1BE-3B0F5040950E}" destId="{20A0C142-8C50-454B-9F7F-F2D9FEF979E8}" srcOrd="2" destOrd="0" presId="urn:microsoft.com/office/officeart/2005/8/layout/process4"/>
    <dgm:cxn modelId="{54A1472D-845D-4FC9-9EBF-E776AC45930C}" type="presParOf" srcId="{20A0C142-8C50-454B-9F7F-F2D9FEF979E8}" destId="{9E3D2C77-E86F-40C7-A073-910B580D3DBA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DE283DD-E751-4918-A62F-A37628C3106C}">
      <dsp:nvSpPr>
        <dsp:cNvPr id="0" name=""/>
        <dsp:cNvSpPr/>
      </dsp:nvSpPr>
      <dsp:spPr>
        <a:xfrm>
          <a:off x="0" y="2788977"/>
          <a:ext cx="8715436" cy="671705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latin typeface="Times New Roman" pitchFamily="18" charset="0"/>
              <a:cs typeface="Times New Roman" pitchFamily="18" charset="0"/>
            </a:rPr>
            <a:t>ПРИСВАИВАЕМАЯ ПО ОКОНЧАНИИ ОБУЧЕНИЯ КВАЛИФИКАЦИЯ</a:t>
          </a:r>
          <a:endParaRPr lang="ru-RU" sz="18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2788977"/>
        <a:ext cx="8715436" cy="362720"/>
      </dsp:txXfrm>
    </dsp:sp>
    <dsp:sp modelId="{03E31F7A-0BF0-4C42-80A4-C2DE4017DE1D}">
      <dsp:nvSpPr>
        <dsp:cNvPr id="0" name=""/>
        <dsp:cNvSpPr/>
      </dsp:nvSpPr>
      <dsp:spPr>
        <a:xfrm>
          <a:off x="0" y="3138264"/>
          <a:ext cx="8715436" cy="308984"/>
        </a:xfrm>
        <a:prstGeom prst="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56464" tIns="27940" rIns="156464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kern="1200" dirty="0" smtClean="0">
              <a:latin typeface="Times New Roman" pitchFamily="18" charset="0"/>
              <a:cs typeface="Times New Roman" pitchFamily="18" charset="0"/>
            </a:rPr>
            <a:t>«КИБЕРНЕТИК-ЭКОНОМИСТ»</a:t>
          </a:r>
          <a:endParaRPr lang="ru-RU" sz="22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3138264"/>
        <a:ext cx="8715436" cy="308984"/>
      </dsp:txXfrm>
    </dsp:sp>
    <dsp:sp modelId="{655C9B0C-6AB3-4731-912F-F8BA46918B74}">
      <dsp:nvSpPr>
        <dsp:cNvPr id="0" name=""/>
        <dsp:cNvSpPr/>
      </dsp:nvSpPr>
      <dsp:spPr>
        <a:xfrm rot="10800000">
          <a:off x="0" y="1765970"/>
          <a:ext cx="8715436" cy="1033082"/>
        </a:xfrm>
        <a:prstGeom prst="upArrowCallout">
          <a:avLst/>
        </a:prstGeom>
        <a:gradFill rotWithShape="0">
          <a:gsLst>
            <a:gs pos="0">
              <a:schemeClr val="accent4">
                <a:hueOff val="-1488257"/>
                <a:satOff val="8966"/>
                <a:lumOff val="719"/>
                <a:alphaOff val="0"/>
                <a:shade val="51000"/>
                <a:satMod val="130000"/>
              </a:schemeClr>
            </a:gs>
            <a:gs pos="80000">
              <a:schemeClr val="accent4">
                <a:hueOff val="-1488257"/>
                <a:satOff val="8966"/>
                <a:lumOff val="719"/>
                <a:alphaOff val="0"/>
                <a:shade val="93000"/>
                <a:satMod val="130000"/>
              </a:schemeClr>
            </a:gs>
            <a:gs pos="100000">
              <a:schemeClr val="accent4">
                <a:hueOff val="-1488257"/>
                <a:satOff val="8966"/>
                <a:lumOff val="719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kern="1200" dirty="0" smtClean="0">
              <a:latin typeface="Times New Roman" pitchFamily="18" charset="0"/>
              <a:cs typeface="Times New Roman" pitchFamily="18" charset="0"/>
            </a:rPr>
            <a:t>ФОРМА ОБУЧЕНИЯ			СРОК ОБУЧЕНИЯ</a:t>
          </a:r>
          <a:endParaRPr lang="ru-RU" sz="2200" b="1" kern="1200" dirty="0">
            <a:latin typeface="Times New Roman" pitchFamily="18" charset="0"/>
            <a:cs typeface="Times New Roman" pitchFamily="18" charset="0"/>
          </a:endParaRPr>
        </a:p>
      </dsp:txBody>
      <dsp:txXfrm rot="-10800000">
        <a:off x="0" y="1765970"/>
        <a:ext cx="8715436" cy="362611"/>
      </dsp:txXfrm>
    </dsp:sp>
    <dsp:sp modelId="{161C6215-FBFE-4FCE-B198-5F2F62BAD772}">
      <dsp:nvSpPr>
        <dsp:cNvPr id="0" name=""/>
        <dsp:cNvSpPr/>
      </dsp:nvSpPr>
      <dsp:spPr>
        <a:xfrm>
          <a:off x="0" y="2128582"/>
          <a:ext cx="4357718" cy="308891"/>
        </a:xfrm>
        <a:prstGeom prst="rect">
          <a:avLst/>
        </a:prstGeom>
        <a:solidFill>
          <a:schemeClr val="accent4">
            <a:tint val="40000"/>
            <a:alpha val="90000"/>
            <a:hueOff val="-1315237"/>
            <a:satOff val="7386"/>
            <a:lumOff val="469"/>
            <a:alphaOff val="0"/>
          </a:schemeClr>
        </a:solidFill>
        <a:ln w="9525" cap="flat" cmpd="sng" algn="ctr">
          <a:solidFill>
            <a:schemeClr val="accent4">
              <a:tint val="40000"/>
              <a:alpha val="90000"/>
              <a:hueOff val="-1315237"/>
              <a:satOff val="7386"/>
              <a:lumOff val="469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56464" tIns="27940" rIns="156464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kern="1200" dirty="0" smtClean="0">
              <a:latin typeface="Times New Roman" pitchFamily="18" charset="0"/>
              <a:cs typeface="Times New Roman" pitchFamily="18" charset="0"/>
            </a:rPr>
            <a:t>Дневная</a:t>
          </a:r>
          <a:endParaRPr lang="ru-RU" sz="22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2128582"/>
        <a:ext cx="4357718" cy="308891"/>
      </dsp:txXfrm>
    </dsp:sp>
    <dsp:sp modelId="{4D1CB8D1-E67C-4D6C-ABEF-1B20B1361FB9}">
      <dsp:nvSpPr>
        <dsp:cNvPr id="0" name=""/>
        <dsp:cNvSpPr/>
      </dsp:nvSpPr>
      <dsp:spPr>
        <a:xfrm>
          <a:off x="4357718" y="2128582"/>
          <a:ext cx="4357718" cy="308891"/>
        </a:xfrm>
        <a:prstGeom prst="rect">
          <a:avLst/>
        </a:prstGeom>
        <a:solidFill>
          <a:schemeClr val="accent4">
            <a:tint val="40000"/>
            <a:alpha val="90000"/>
            <a:hueOff val="-2630473"/>
            <a:satOff val="14771"/>
            <a:lumOff val="939"/>
            <a:alphaOff val="0"/>
          </a:schemeClr>
        </a:solidFill>
        <a:ln w="9525" cap="flat" cmpd="sng" algn="ctr">
          <a:solidFill>
            <a:schemeClr val="accent4">
              <a:tint val="40000"/>
              <a:alpha val="90000"/>
              <a:hueOff val="-2630473"/>
              <a:satOff val="14771"/>
              <a:lumOff val="939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56464" tIns="27940" rIns="156464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kern="1200" dirty="0" smtClean="0">
              <a:latin typeface="Times New Roman" pitchFamily="18" charset="0"/>
              <a:cs typeface="Times New Roman" pitchFamily="18" charset="0"/>
            </a:rPr>
            <a:t>4 года</a:t>
          </a:r>
          <a:endParaRPr lang="ru-RU" sz="22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4357718" y="2128582"/>
        <a:ext cx="4357718" cy="308891"/>
      </dsp:txXfrm>
    </dsp:sp>
    <dsp:sp modelId="{204A1804-24E9-43C2-9199-7D70CC72BA9F}">
      <dsp:nvSpPr>
        <dsp:cNvPr id="0" name=""/>
        <dsp:cNvSpPr/>
      </dsp:nvSpPr>
      <dsp:spPr>
        <a:xfrm rot="10800000">
          <a:off x="0" y="1000129"/>
          <a:ext cx="8715436" cy="752962"/>
        </a:xfrm>
        <a:prstGeom prst="upArrowCallout">
          <a:avLst/>
        </a:prstGeom>
        <a:gradFill rotWithShape="0">
          <a:gsLst>
            <a:gs pos="0">
              <a:schemeClr val="accent4">
                <a:hueOff val="-2976513"/>
                <a:satOff val="17933"/>
                <a:lumOff val="1437"/>
                <a:alphaOff val="0"/>
                <a:shade val="51000"/>
                <a:satMod val="130000"/>
              </a:schemeClr>
            </a:gs>
            <a:gs pos="80000">
              <a:schemeClr val="accent4">
                <a:hueOff val="-2976513"/>
                <a:satOff val="17933"/>
                <a:lumOff val="1437"/>
                <a:alphaOff val="0"/>
                <a:shade val="93000"/>
                <a:satMod val="130000"/>
              </a:schemeClr>
            </a:gs>
            <a:gs pos="100000">
              <a:schemeClr val="accent4">
                <a:hueOff val="-2976513"/>
                <a:satOff val="17933"/>
                <a:lumOff val="1437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kern="1200" dirty="0" smtClean="0">
              <a:latin typeface="Times New Roman" pitchFamily="18" charset="0"/>
              <a:cs typeface="Times New Roman" pitchFamily="18" charset="0"/>
            </a:rPr>
            <a:t>СПЕЦИАЛЬНОСТЬ «ЭКОНОМИЧЕСКАЯ КИБЕРНЕТИКА»</a:t>
          </a:r>
          <a:endParaRPr lang="ru-RU" sz="2200" b="1" kern="1200" dirty="0">
            <a:latin typeface="Times New Roman" pitchFamily="18" charset="0"/>
            <a:cs typeface="Times New Roman" pitchFamily="18" charset="0"/>
          </a:endParaRPr>
        </a:p>
      </dsp:txBody>
      <dsp:txXfrm rot="10800000">
        <a:off x="0" y="1000129"/>
        <a:ext cx="8715436" cy="489252"/>
      </dsp:txXfrm>
    </dsp:sp>
    <dsp:sp modelId="{E670B223-FB07-4FB7-AC53-4EED6AA2DAD7}">
      <dsp:nvSpPr>
        <dsp:cNvPr id="0" name=""/>
        <dsp:cNvSpPr/>
      </dsp:nvSpPr>
      <dsp:spPr>
        <a:xfrm rot="10800000">
          <a:off x="0" y="77"/>
          <a:ext cx="8715436" cy="1033082"/>
        </a:xfrm>
        <a:prstGeom prst="upArrowCallout">
          <a:avLst/>
        </a:prstGeom>
        <a:gradFill rotWithShape="0">
          <a:gsLst>
            <a:gs pos="0">
              <a:schemeClr val="accent4">
                <a:hueOff val="-4464770"/>
                <a:satOff val="26899"/>
                <a:lumOff val="2156"/>
                <a:alphaOff val="0"/>
                <a:shade val="51000"/>
                <a:satMod val="130000"/>
              </a:schemeClr>
            </a:gs>
            <a:gs pos="80000">
              <a:schemeClr val="accent4">
                <a:hueOff val="-4464770"/>
                <a:satOff val="26899"/>
                <a:lumOff val="2156"/>
                <a:alphaOff val="0"/>
                <a:shade val="93000"/>
                <a:satMod val="130000"/>
              </a:schemeClr>
            </a:gs>
            <a:gs pos="100000">
              <a:schemeClr val="accent4">
                <a:hueOff val="-4464770"/>
                <a:satOff val="26899"/>
                <a:lumOff val="215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kern="1200" dirty="0" smtClean="0">
              <a:latin typeface="Times New Roman" pitchFamily="18" charset="0"/>
              <a:cs typeface="Times New Roman" pitchFamily="18" charset="0"/>
            </a:rPr>
            <a:t>1 УРОВЕНЬ</a:t>
          </a:r>
          <a:endParaRPr lang="ru-RU" sz="2200" b="1" kern="1200" dirty="0">
            <a:latin typeface="Times New Roman" pitchFamily="18" charset="0"/>
            <a:cs typeface="Times New Roman" pitchFamily="18" charset="0"/>
          </a:endParaRPr>
        </a:p>
      </dsp:txBody>
      <dsp:txXfrm rot="-10800000">
        <a:off x="0" y="77"/>
        <a:ext cx="8715436" cy="362611"/>
      </dsp:txXfrm>
    </dsp:sp>
    <dsp:sp modelId="{9E3D2C77-E86F-40C7-A073-910B580D3DBA}">
      <dsp:nvSpPr>
        <dsp:cNvPr id="0" name=""/>
        <dsp:cNvSpPr/>
      </dsp:nvSpPr>
      <dsp:spPr>
        <a:xfrm>
          <a:off x="1063" y="362689"/>
          <a:ext cx="8713308" cy="308891"/>
        </a:xfrm>
        <a:prstGeom prst="rect">
          <a:avLst/>
        </a:prstGeom>
        <a:solidFill>
          <a:schemeClr val="accent4">
            <a:tint val="40000"/>
            <a:alpha val="90000"/>
            <a:hueOff val="-3945710"/>
            <a:satOff val="22157"/>
            <a:lumOff val="1408"/>
            <a:alphaOff val="0"/>
          </a:schemeClr>
        </a:solidFill>
        <a:ln w="9525" cap="flat" cmpd="sng" algn="ctr">
          <a:solidFill>
            <a:schemeClr val="accent4">
              <a:tint val="40000"/>
              <a:alpha val="90000"/>
              <a:hueOff val="-3945710"/>
              <a:satOff val="22157"/>
              <a:lumOff val="1408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56464" tIns="27940" rIns="156464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kern="1200" dirty="0" smtClean="0">
              <a:latin typeface="Times New Roman" pitchFamily="18" charset="0"/>
              <a:cs typeface="Times New Roman" pitchFamily="18" charset="0"/>
            </a:rPr>
            <a:t>Подготовка специалистов с высшим образованием</a:t>
          </a:r>
          <a:endParaRPr lang="ru-RU" sz="22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1063" y="362689"/>
        <a:ext cx="8713308" cy="30889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6E504EB-EFB4-4FDB-B539-59C6AD987BDC}">
      <dsp:nvSpPr>
        <dsp:cNvPr id="0" name=""/>
        <dsp:cNvSpPr/>
      </dsp:nvSpPr>
      <dsp:spPr>
        <a:xfrm>
          <a:off x="614790" y="143035"/>
          <a:ext cx="8243521" cy="276096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4445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0" tIns="128016" rIns="128016" bIns="128016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Экономическая теория</a:t>
          </a:r>
          <a:endParaRPr lang="ru-RU" sz="1800" kern="1200" dirty="0"/>
        </a:p>
      </dsp:txBody>
      <dsp:txXfrm>
        <a:off x="1933753" y="143035"/>
        <a:ext cx="6924558" cy="276096"/>
      </dsp:txXfrm>
    </dsp:sp>
    <dsp:sp modelId="{4DF759C3-2681-468A-AFBD-742E71CE4AA8}">
      <dsp:nvSpPr>
        <dsp:cNvPr id="0" name=""/>
        <dsp:cNvSpPr/>
      </dsp:nvSpPr>
      <dsp:spPr>
        <a:xfrm>
          <a:off x="614790" y="419132"/>
          <a:ext cx="8243521" cy="276096"/>
        </a:xfrm>
        <a:prstGeom prst="rect">
          <a:avLst/>
        </a:prstGeom>
        <a:solidFill>
          <a:schemeClr val="accent5">
            <a:tint val="40000"/>
            <a:alpha val="90000"/>
            <a:hueOff val="-716032"/>
            <a:satOff val="3217"/>
            <a:lumOff val="221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-716032"/>
              <a:satOff val="3217"/>
              <a:lumOff val="221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4445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0" tIns="128016" rIns="128016" bIns="128016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Микро- и макроэкономика</a:t>
          </a:r>
          <a:endParaRPr lang="ru-RU" sz="1800" kern="1200" dirty="0"/>
        </a:p>
      </dsp:txBody>
      <dsp:txXfrm>
        <a:off x="1933753" y="419132"/>
        <a:ext cx="6924558" cy="276096"/>
      </dsp:txXfrm>
    </dsp:sp>
    <dsp:sp modelId="{29489AEA-4078-4B31-A4B8-A7ABD4B3C198}">
      <dsp:nvSpPr>
        <dsp:cNvPr id="0" name=""/>
        <dsp:cNvSpPr/>
      </dsp:nvSpPr>
      <dsp:spPr>
        <a:xfrm>
          <a:off x="614790" y="695229"/>
          <a:ext cx="8243521" cy="276096"/>
        </a:xfrm>
        <a:prstGeom prst="rect">
          <a:avLst/>
        </a:prstGeom>
        <a:solidFill>
          <a:schemeClr val="accent5">
            <a:tint val="40000"/>
            <a:alpha val="90000"/>
            <a:hueOff val="-1432064"/>
            <a:satOff val="6434"/>
            <a:lumOff val="442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-1432064"/>
              <a:satOff val="6434"/>
              <a:lumOff val="442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4445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0" tIns="128016" rIns="128016" bIns="128016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Национальная экономика Беларуси</a:t>
          </a:r>
          <a:endParaRPr lang="ru-RU" sz="1800" kern="1200" dirty="0"/>
        </a:p>
      </dsp:txBody>
      <dsp:txXfrm>
        <a:off x="1933753" y="695229"/>
        <a:ext cx="6924558" cy="276096"/>
      </dsp:txXfrm>
    </dsp:sp>
    <dsp:sp modelId="{D2A77522-5EB0-43B1-80D3-26F05004BEA6}">
      <dsp:nvSpPr>
        <dsp:cNvPr id="0" name=""/>
        <dsp:cNvSpPr/>
      </dsp:nvSpPr>
      <dsp:spPr>
        <a:xfrm>
          <a:off x="614790" y="971326"/>
          <a:ext cx="8243521" cy="276096"/>
        </a:xfrm>
        <a:prstGeom prst="rect">
          <a:avLst/>
        </a:prstGeom>
        <a:solidFill>
          <a:schemeClr val="accent5">
            <a:tint val="40000"/>
            <a:alpha val="90000"/>
            <a:hueOff val="-2148096"/>
            <a:satOff val="9651"/>
            <a:lumOff val="663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-2148096"/>
              <a:satOff val="9651"/>
              <a:lumOff val="663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4445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0" tIns="128016" rIns="128016" bIns="128016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Международная экономика</a:t>
          </a:r>
          <a:endParaRPr lang="ru-RU" sz="1800" kern="1200" dirty="0"/>
        </a:p>
      </dsp:txBody>
      <dsp:txXfrm>
        <a:off x="1933753" y="971326"/>
        <a:ext cx="6924558" cy="276096"/>
      </dsp:txXfrm>
    </dsp:sp>
    <dsp:sp modelId="{0BB4B640-CE04-4263-8754-9F50FBC5D5B6}">
      <dsp:nvSpPr>
        <dsp:cNvPr id="0" name=""/>
        <dsp:cNvSpPr/>
      </dsp:nvSpPr>
      <dsp:spPr>
        <a:xfrm>
          <a:off x="614790" y="1247422"/>
          <a:ext cx="8243521" cy="276096"/>
        </a:xfrm>
        <a:prstGeom prst="rect">
          <a:avLst/>
        </a:prstGeom>
        <a:solidFill>
          <a:schemeClr val="accent5">
            <a:tint val="40000"/>
            <a:alpha val="90000"/>
            <a:hueOff val="-2864129"/>
            <a:satOff val="12867"/>
            <a:lumOff val="885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-2864129"/>
              <a:satOff val="12867"/>
              <a:lumOff val="885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4445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0" tIns="128016" rIns="128016" bIns="128016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Финансы предприятий</a:t>
          </a:r>
          <a:endParaRPr lang="ru-RU" sz="1800" kern="1200" dirty="0"/>
        </a:p>
      </dsp:txBody>
      <dsp:txXfrm>
        <a:off x="1933753" y="1247422"/>
        <a:ext cx="6924558" cy="276096"/>
      </dsp:txXfrm>
    </dsp:sp>
    <dsp:sp modelId="{24FC2E6B-3E6A-45FF-AEFE-D1A3C1635D9C}">
      <dsp:nvSpPr>
        <dsp:cNvPr id="0" name=""/>
        <dsp:cNvSpPr/>
      </dsp:nvSpPr>
      <dsp:spPr>
        <a:xfrm>
          <a:off x="614790" y="1523519"/>
          <a:ext cx="8243521" cy="276096"/>
        </a:xfrm>
        <a:prstGeom prst="rect">
          <a:avLst/>
        </a:prstGeom>
        <a:solidFill>
          <a:schemeClr val="accent5">
            <a:tint val="40000"/>
            <a:alpha val="90000"/>
            <a:hueOff val="-3580161"/>
            <a:satOff val="16084"/>
            <a:lumOff val="1106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-3580161"/>
              <a:satOff val="16084"/>
              <a:lumOff val="1106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4445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0" tIns="128016" rIns="128016" bIns="128016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Экономика организации (предприятия)</a:t>
          </a:r>
          <a:endParaRPr lang="ru-RU" sz="1800" kern="1200" dirty="0"/>
        </a:p>
      </dsp:txBody>
      <dsp:txXfrm>
        <a:off x="1933753" y="1523519"/>
        <a:ext cx="6924558" cy="276096"/>
      </dsp:txXfrm>
    </dsp:sp>
    <dsp:sp modelId="{DB3B5636-B7F0-4378-93FC-A12DA1ABBFC7}">
      <dsp:nvSpPr>
        <dsp:cNvPr id="0" name=""/>
        <dsp:cNvSpPr/>
      </dsp:nvSpPr>
      <dsp:spPr>
        <a:xfrm>
          <a:off x="614790" y="1799616"/>
          <a:ext cx="8243521" cy="276096"/>
        </a:xfrm>
        <a:prstGeom prst="rect">
          <a:avLst/>
        </a:prstGeom>
        <a:solidFill>
          <a:schemeClr val="accent5">
            <a:tint val="40000"/>
            <a:alpha val="90000"/>
            <a:hueOff val="-4296193"/>
            <a:satOff val="19301"/>
            <a:lumOff val="1327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-4296193"/>
              <a:satOff val="19301"/>
              <a:lumOff val="1327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4445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0" tIns="128016" rIns="128016" bIns="128016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Деньги, кредит, банки </a:t>
          </a:r>
          <a:endParaRPr lang="ru-RU" sz="1800" kern="1200" dirty="0"/>
        </a:p>
      </dsp:txBody>
      <dsp:txXfrm>
        <a:off x="1933753" y="1799616"/>
        <a:ext cx="6924558" cy="276096"/>
      </dsp:txXfrm>
    </dsp:sp>
    <dsp:sp modelId="{3B785627-328E-4F65-8463-C6453E70A3A2}">
      <dsp:nvSpPr>
        <dsp:cNvPr id="0" name=""/>
        <dsp:cNvSpPr/>
      </dsp:nvSpPr>
      <dsp:spPr>
        <a:xfrm>
          <a:off x="614790" y="2075712"/>
          <a:ext cx="8243521" cy="276096"/>
        </a:xfrm>
        <a:prstGeom prst="rect">
          <a:avLst/>
        </a:prstGeom>
        <a:solidFill>
          <a:schemeClr val="accent5">
            <a:tint val="40000"/>
            <a:alpha val="90000"/>
            <a:hueOff val="-5012225"/>
            <a:satOff val="22518"/>
            <a:lumOff val="1548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-5012225"/>
              <a:satOff val="22518"/>
              <a:lumOff val="1548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4445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0" tIns="128016" rIns="128016" bIns="128016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Бухгалтерский учет и анализ</a:t>
          </a:r>
          <a:endParaRPr lang="ru-RU" sz="1800" kern="1200" dirty="0"/>
        </a:p>
      </dsp:txBody>
      <dsp:txXfrm>
        <a:off x="1933753" y="2075712"/>
        <a:ext cx="6924558" cy="276096"/>
      </dsp:txXfrm>
    </dsp:sp>
    <dsp:sp modelId="{73F1EAED-6FF6-4E68-BFEB-3063561392C3}">
      <dsp:nvSpPr>
        <dsp:cNvPr id="0" name=""/>
        <dsp:cNvSpPr/>
      </dsp:nvSpPr>
      <dsp:spPr>
        <a:xfrm>
          <a:off x="614790" y="2351809"/>
          <a:ext cx="8243521" cy="276096"/>
        </a:xfrm>
        <a:prstGeom prst="rect">
          <a:avLst/>
        </a:prstGeom>
        <a:solidFill>
          <a:schemeClr val="accent5">
            <a:tint val="40000"/>
            <a:alpha val="90000"/>
            <a:hueOff val="-5728257"/>
            <a:satOff val="25735"/>
            <a:lumOff val="1769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-5728257"/>
              <a:satOff val="25735"/>
              <a:lumOff val="1769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4445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0" tIns="128016" rIns="128016" bIns="128016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Анализ хозяйственной деятельности</a:t>
          </a:r>
          <a:endParaRPr lang="ru-RU" sz="1800" kern="1200" dirty="0"/>
        </a:p>
      </dsp:txBody>
      <dsp:txXfrm>
        <a:off x="1933753" y="2351809"/>
        <a:ext cx="6924558" cy="276096"/>
      </dsp:txXfrm>
    </dsp:sp>
    <dsp:sp modelId="{B6D619CA-FE62-4B57-9055-94A30BC913A7}">
      <dsp:nvSpPr>
        <dsp:cNvPr id="0" name=""/>
        <dsp:cNvSpPr/>
      </dsp:nvSpPr>
      <dsp:spPr>
        <a:xfrm>
          <a:off x="614790" y="2627906"/>
          <a:ext cx="8243521" cy="276096"/>
        </a:xfrm>
        <a:prstGeom prst="rect">
          <a:avLst/>
        </a:prstGeom>
        <a:solidFill>
          <a:schemeClr val="accent5">
            <a:tint val="40000"/>
            <a:alpha val="90000"/>
            <a:hueOff val="-6444289"/>
            <a:satOff val="28952"/>
            <a:lumOff val="1990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-6444289"/>
              <a:satOff val="28952"/>
              <a:lumOff val="199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4445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0" tIns="128016" rIns="128016" bIns="128016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Основы менеджмента</a:t>
          </a:r>
          <a:endParaRPr lang="ru-RU" sz="1800" kern="1200" dirty="0"/>
        </a:p>
      </dsp:txBody>
      <dsp:txXfrm>
        <a:off x="1933753" y="2627906"/>
        <a:ext cx="6924558" cy="276096"/>
      </dsp:txXfrm>
    </dsp:sp>
    <dsp:sp modelId="{21398249-0364-476A-9C1A-C49889286407}">
      <dsp:nvSpPr>
        <dsp:cNvPr id="0" name=""/>
        <dsp:cNvSpPr/>
      </dsp:nvSpPr>
      <dsp:spPr>
        <a:xfrm>
          <a:off x="614790" y="2904002"/>
          <a:ext cx="8243521" cy="276096"/>
        </a:xfrm>
        <a:prstGeom prst="rect">
          <a:avLst/>
        </a:prstGeom>
        <a:solidFill>
          <a:schemeClr val="accent5">
            <a:tint val="40000"/>
            <a:alpha val="90000"/>
            <a:hueOff val="-7160321"/>
            <a:satOff val="32169"/>
            <a:lumOff val="2211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-7160321"/>
              <a:satOff val="32169"/>
              <a:lumOff val="2211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4445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0" tIns="128016" rIns="128016" bIns="128016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Основы маркетинга</a:t>
          </a:r>
          <a:endParaRPr lang="ru-RU" sz="1800" kern="1200" dirty="0"/>
        </a:p>
      </dsp:txBody>
      <dsp:txXfrm>
        <a:off x="1933753" y="2904002"/>
        <a:ext cx="6924558" cy="276096"/>
      </dsp:txXfrm>
    </dsp:sp>
    <dsp:sp modelId="{835ABF1E-C195-4A16-AC60-62FE6E046E28}">
      <dsp:nvSpPr>
        <dsp:cNvPr id="0" name=""/>
        <dsp:cNvSpPr/>
      </dsp:nvSpPr>
      <dsp:spPr>
        <a:xfrm>
          <a:off x="614790" y="3180099"/>
          <a:ext cx="8243521" cy="276096"/>
        </a:xfrm>
        <a:prstGeom prst="rect">
          <a:avLst/>
        </a:prstGeom>
        <a:solidFill>
          <a:schemeClr val="accent5">
            <a:tint val="40000"/>
            <a:alpha val="90000"/>
            <a:hueOff val="-7876353"/>
            <a:satOff val="35386"/>
            <a:lumOff val="2432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-7876353"/>
              <a:satOff val="35386"/>
              <a:lumOff val="2432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4445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0" tIns="128016" rIns="128016" bIns="128016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Экономическая статистика</a:t>
          </a:r>
          <a:endParaRPr lang="ru-RU" sz="1800" kern="1200" dirty="0"/>
        </a:p>
      </dsp:txBody>
      <dsp:txXfrm>
        <a:off x="1933753" y="3180099"/>
        <a:ext cx="6924558" cy="276096"/>
      </dsp:txXfrm>
    </dsp:sp>
    <dsp:sp modelId="{DA19095A-5C18-4AE3-B94F-1182637BB138}">
      <dsp:nvSpPr>
        <dsp:cNvPr id="0" name=""/>
        <dsp:cNvSpPr/>
      </dsp:nvSpPr>
      <dsp:spPr>
        <a:xfrm>
          <a:off x="614790" y="3456196"/>
          <a:ext cx="8243521" cy="276096"/>
        </a:xfrm>
        <a:prstGeom prst="rect">
          <a:avLst/>
        </a:prstGeom>
        <a:solidFill>
          <a:schemeClr val="accent5">
            <a:tint val="40000"/>
            <a:alpha val="90000"/>
            <a:hueOff val="-8592385"/>
            <a:satOff val="38602"/>
            <a:lumOff val="2654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-8592385"/>
              <a:satOff val="38602"/>
              <a:lumOff val="2654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4445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0" tIns="128016" rIns="128016" bIns="128016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Финансовый менеджмент</a:t>
          </a:r>
          <a:endParaRPr lang="ru-RU" sz="1800" kern="1200" dirty="0"/>
        </a:p>
      </dsp:txBody>
      <dsp:txXfrm>
        <a:off x="1933753" y="3456196"/>
        <a:ext cx="6924558" cy="276096"/>
      </dsp:txXfrm>
    </dsp:sp>
    <dsp:sp modelId="{6F562022-AC7E-43D3-AFFD-1A5FBF9015FD}">
      <dsp:nvSpPr>
        <dsp:cNvPr id="0" name=""/>
        <dsp:cNvSpPr/>
      </dsp:nvSpPr>
      <dsp:spPr>
        <a:xfrm>
          <a:off x="614790" y="3732293"/>
          <a:ext cx="8243521" cy="276096"/>
        </a:xfrm>
        <a:prstGeom prst="rect">
          <a:avLst/>
        </a:prstGeom>
        <a:solidFill>
          <a:schemeClr val="accent5">
            <a:tint val="40000"/>
            <a:alpha val="90000"/>
            <a:hueOff val="-9308417"/>
            <a:satOff val="41819"/>
            <a:lumOff val="2875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-9308417"/>
              <a:satOff val="41819"/>
              <a:lumOff val="2875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4445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0" tIns="128016" rIns="128016" bIns="128016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err="1" smtClean="0"/>
            <a:t>Креативный</a:t>
          </a:r>
          <a:r>
            <a:rPr lang="ru-RU" sz="1800" kern="1200" baseline="0" dirty="0" smtClean="0"/>
            <a:t> менеджмент</a:t>
          </a:r>
          <a:endParaRPr lang="ru-RU" sz="1800" kern="1200" dirty="0"/>
        </a:p>
      </dsp:txBody>
      <dsp:txXfrm>
        <a:off x="1933753" y="3732293"/>
        <a:ext cx="6924558" cy="276096"/>
      </dsp:txXfrm>
    </dsp:sp>
    <dsp:sp modelId="{6C097FCB-9CE2-4D44-853E-3BD32B4D954B}">
      <dsp:nvSpPr>
        <dsp:cNvPr id="0" name=""/>
        <dsp:cNvSpPr/>
      </dsp:nvSpPr>
      <dsp:spPr>
        <a:xfrm>
          <a:off x="614790" y="4008389"/>
          <a:ext cx="8243521" cy="276096"/>
        </a:xfrm>
        <a:prstGeom prst="rect">
          <a:avLst/>
        </a:prstGeom>
        <a:solidFill>
          <a:schemeClr val="accent5">
            <a:tint val="40000"/>
            <a:alpha val="90000"/>
            <a:hueOff val="-10024449"/>
            <a:satOff val="45036"/>
            <a:lumOff val="3096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-10024449"/>
              <a:satOff val="45036"/>
              <a:lumOff val="3096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4445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0" tIns="128016" rIns="128016" bIns="128016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Маркетинг взаимоотношений</a:t>
          </a:r>
          <a:endParaRPr lang="ru-RU" sz="1800" kern="1200" dirty="0"/>
        </a:p>
      </dsp:txBody>
      <dsp:txXfrm>
        <a:off x="1933753" y="4008389"/>
        <a:ext cx="6924558" cy="276096"/>
      </dsp:txXfrm>
    </dsp:sp>
    <dsp:sp modelId="{D2344ED4-C931-4363-AA46-51B323EBF241}">
      <dsp:nvSpPr>
        <dsp:cNvPr id="0" name=""/>
        <dsp:cNvSpPr/>
      </dsp:nvSpPr>
      <dsp:spPr>
        <a:xfrm>
          <a:off x="614790" y="4284486"/>
          <a:ext cx="8243521" cy="276096"/>
        </a:xfrm>
        <a:prstGeom prst="rect">
          <a:avLst/>
        </a:prstGeom>
        <a:solidFill>
          <a:schemeClr val="accent5">
            <a:tint val="40000"/>
            <a:alpha val="90000"/>
            <a:hueOff val="-10740482"/>
            <a:satOff val="48253"/>
            <a:lumOff val="3317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-10740482"/>
              <a:satOff val="48253"/>
              <a:lumOff val="3317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4445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0" tIns="128016" rIns="128016" bIns="128016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Социологические методы в экономике</a:t>
          </a:r>
          <a:endParaRPr lang="ru-RU" sz="1800" kern="1200" dirty="0"/>
        </a:p>
      </dsp:txBody>
      <dsp:txXfrm>
        <a:off x="1933753" y="4284486"/>
        <a:ext cx="6924558" cy="276096"/>
      </dsp:txXfrm>
    </dsp:sp>
    <dsp:sp modelId="{1176E062-82A4-4B2D-B2C6-F9BB95C17336}">
      <dsp:nvSpPr>
        <dsp:cNvPr id="0" name=""/>
        <dsp:cNvSpPr/>
      </dsp:nvSpPr>
      <dsp:spPr>
        <a:xfrm>
          <a:off x="214312" y="0"/>
          <a:ext cx="907493" cy="4565229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b="1" kern="1200" dirty="0" smtClean="0"/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Э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К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О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Н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О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М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И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Ч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Е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С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К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И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Е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0" kern="1200" dirty="0"/>
        </a:p>
      </dsp:txBody>
      <dsp:txXfrm>
        <a:off x="347211" y="668562"/>
        <a:ext cx="641695" cy="322810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A4AAA3C-8EDF-4DC3-97D9-5AC98C15191D}">
      <dsp:nvSpPr>
        <dsp:cNvPr id="0" name=""/>
        <dsp:cNvSpPr/>
      </dsp:nvSpPr>
      <dsp:spPr>
        <a:xfrm>
          <a:off x="-2" y="794737"/>
          <a:ext cx="3953161" cy="526857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4445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0" tIns="128016" rIns="128016" bIns="128016" numCol="1" spcCol="1270" anchor="ctr" anchorCtr="0">
          <a:noAutofit/>
        </a:bodyPr>
        <a:lstStyle/>
        <a:p>
          <a:pPr lvl="0" algn="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Математический анализ</a:t>
          </a:r>
          <a:endParaRPr lang="ru-RU" sz="1800" kern="1200" dirty="0"/>
        </a:p>
      </dsp:txBody>
      <dsp:txXfrm>
        <a:off x="632502" y="794737"/>
        <a:ext cx="3320655" cy="526857"/>
      </dsp:txXfrm>
    </dsp:sp>
    <dsp:sp modelId="{6E8A23B5-86A1-4740-8736-BFFF8A895963}">
      <dsp:nvSpPr>
        <dsp:cNvPr id="0" name=""/>
        <dsp:cNvSpPr/>
      </dsp:nvSpPr>
      <dsp:spPr>
        <a:xfrm>
          <a:off x="-2" y="1321594"/>
          <a:ext cx="3953161" cy="526857"/>
        </a:xfrm>
        <a:prstGeom prst="rect">
          <a:avLst/>
        </a:prstGeom>
        <a:solidFill>
          <a:schemeClr val="accent5">
            <a:tint val="40000"/>
            <a:alpha val="90000"/>
            <a:hueOff val="-1074048"/>
            <a:satOff val="4825"/>
            <a:lumOff val="332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-1074048"/>
              <a:satOff val="4825"/>
              <a:lumOff val="332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4445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0" tIns="128016" rIns="128016" bIns="128016" numCol="1" spcCol="1270" anchor="ctr" anchorCtr="0">
          <a:noAutofit/>
        </a:bodyPr>
        <a:lstStyle/>
        <a:p>
          <a:pPr lvl="0" algn="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Геометрия и алгебра</a:t>
          </a:r>
          <a:endParaRPr lang="ru-RU" sz="1800" kern="1200" dirty="0"/>
        </a:p>
      </dsp:txBody>
      <dsp:txXfrm>
        <a:off x="632502" y="1321594"/>
        <a:ext cx="3320655" cy="526857"/>
      </dsp:txXfrm>
    </dsp:sp>
    <dsp:sp modelId="{303E57E6-1ADA-41B7-991E-4CDFF0E57F00}">
      <dsp:nvSpPr>
        <dsp:cNvPr id="0" name=""/>
        <dsp:cNvSpPr/>
      </dsp:nvSpPr>
      <dsp:spPr>
        <a:xfrm>
          <a:off x="-2" y="1848452"/>
          <a:ext cx="3953161" cy="526857"/>
        </a:xfrm>
        <a:prstGeom prst="rect">
          <a:avLst/>
        </a:prstGeom>
        <a:solidFill>
          <a:schemeClr val="accent5">
            <a:tint val="40000"/>
            <a:alpha val="90000"/>
            <a:hueOff val="-2148096"/>
            <a:satOff val="9651"/>
            <a:lumOff val="663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-2148096"/>
              <a:satOff val="9651"/>
              <a:lumOff val="663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4445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0" tIns="128016" rIns="128016" bIns="128016" numCol="1" spcCol="1270" anchor="ctr" anchorCtr="0">
          <a:noAutofit/>
        </a:bodyPr>
        <a:lstStyle/>
        <a:p>
          <a:pPr lvl="0" algn="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Дифференциальные уравнения</a:t>
          </a:r>
          <a:endParaRPr lang="ru-RU" sz="1800" kern="1200" dirty="0"/>
        </a:p>
      </dsp:txBody>
      <dsp:txXfrm>
        <a:off x="632502" y="1848452"/>
        <a:ext cx="3320655" cy="526857"/>
      </dsp:txXfrm>
    </dsp:sp>
    <dsp:sp modelId="{F89BA99E-D551-4576-A028-6CFD0771B87D}">
      <dsp:nvSpPr>
        <dsp:cNvPr id="0" name=""/>
        <dsp:cNvSpPr/>
      </dsp:nvSpPr>
      <dsp:spPr>
        <a:xfrm>
          <a:off x="-2" y="2375310"/>
          <a:ext cx="3953161" cy="526857"/>
        </a:xfrm>
        <a:prstGeom prst="rect">
          <a:avLst/>
        </a:prstGeom>
        <a:solidFill>
          <a:schemeClr val="accent5">
            <a:tint val="40000"/>
            <a:alpha val="90000"/>
            <a:hueOff val="-3222145"/>
            <a:satOff val="14476"/>
            <a:lumOff val="995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-3222145"/>
              <a:satOff val="14476"/>
              <a:lumOff val="995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4445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0" tIns="128016" rIns="128016" bIns="128016" numCol="1" spcCol="1270" anchor="ctr" anchorCtr="0">
          <a:noAutofit/>
        </a:bodyPr>
        <a:lstStyle/>
        <a:p>
          <a:pPr lvl="0" algn="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Теория вероятностей и математическая статистика</a:t>
          </a:r>
          <a:endParaRPr lang="ru-RU" sz="1800" kern="1200" dirty="0"/>
        </a:p>
      </dsp:txBody>
      <dsp:txXfrm>
        <a:off x="632502" y="2375310"/>
        <a:ext cx="3320655" cy="526857"/>
      </dsp:txXfrm>
    </dsp:sp>
    <dsp:sp modelId="{B4503A8A-2153-4E45-80DE-FA1E1BDFAF0B}">
      <dsp:nvSpPr>
        <dsp:cNvPr id="0" name=""/>
        <dsp:cNvSpPr/>
      </dsp:nvSpPr>
      <dsp:spPr>
        <a:xfrm>
          <a:off x="-2" y="2902168"/>
          <a:ext cx="3953161" cy="526857"/>
        </a:xfrm>
        <a:prstGeom prst="rect">
          <a:avLst/>
        </a:prstGeom>
        <a:solidFill>
          <a:schemeClr val="accent5">
            <a:tint val="40000"/>
            <a:alpha val="90000"/>
            <a:hueOff val="-4296193"/>
            <a:satOff val="19301"/>
            <a:lumOff val="1327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-4296193"/>
              <a:satOff val="19301"/>
              <a:lumOff val="1327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4445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0" tIns="128016" rIns="128016" bIns="128016" numCol="1" spcCol="1270" anchor="ctr" anchorCtr="0">
          <a:noAutofit/>
        </a:bodyPr>
        <a:lstStyle/>
        <a:p>
          <a:pPr lvl="0" algn="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Дискретная математика и математическая логика</a:t>
          </a:r>
          <a:endParaRPr lang="ru-RU" sz="1800" kern="1200" dirty="0"/>
        </a:p>
      </dsp:txBody>
      <dsp:txXfrm>
        <a:off x="632502" y="2902168"/>
        <a:ext cx="3320655" cy="526857"/>
      </dsp:txXfrm>
    </dsp:sp>
    <dsp:sp modelId="{AB960476-DBC6-413F-B9C1-B8A90A0CA50F}">
      <dsp:nvSpPr>
        <dsp:cNvPr id="0" name=""/>
        <dsp:cNvSpPr/>
      </dsp:nvSpPr>
      <dsp:spPr>
        <a:xfrm>
          <a:off x="-2" y="3429025"/>
          <a:ext cx="3953161" cy="526857"/>
        </a:xfrm>
        <a:prstGeom prst="rect">
          <a:avLst/>
        </a:prstGeom>
        <a:solidFill>
          <a:schemeClr val="accent5">
            <a:tint val="40000"/>
            <a:alpha val="90000"/>
            <a:hueOff val="-5370241"/>
            <a:satOff val="24126"/>
            <a:lumOff val="1658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-5370241"/>
              <a:satOff val="24126"/>
              <a:lumOff val="1658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4445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0" tIns="128016" rIns="128016" bIns="128016" numCol="1" spcCol="1270" anchor="ctr" anchorCtr="0">
          <a:noAutofit/>
        </a:bodyPr>
        <a:lstStyle/>
        <a:p>
          <a:pPr lvl="0" algn="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Численные методы</a:t>
          </a:r>
          <a:endParaRPr lang="ru-RU" sz="1800" kern="1200" dirty="0"/>
        </a:p>
      </dsp:txBody>
      <dsp:txXfrm>
        <a:off x="632502" y="3429025"/>
        <a:ext cx="3320655" cy="526857"/>
      </dsp:txXfrm>
    </dsp:sp>
    <dsp:sp modelId="{DE98F416-BA31-4B21-B7DE-14F50AC2C6B4}">
      <dsp:nvSpPr>
        <dsp:cNvPr id="0" name=""/>
        <dsp:cNvSpPr/>
      </dsp:nvSpPr>
      <dsp:spPr>
        <a:xfrm>
          <a:off x="259114" y="0"/>
          <a:ext cx="3602368" cy="833320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Формирующие основы изучения математического аппарата исследований</a:t>
          </a:r>
          <a:endParaRPr lang="ru-RU" sz="1500" kern="1200" dirty="0"/>
        </a:p>
      </dsp:txBody>
      <dsp:txXfrm>
        <a:off x="786669" y="122037"/>
        <a:ext cx="2547258" cy="589246"/>
      </dsp:txXfrm>
    </dsp:sp>
    <dsp:sp modelId="{0B3A3763-B1AC-411C-9359-1D7B2D7E13CC}">
      <dsp:nvSpPr>
        <dsp:cNvPr id="0" name=""/>
        <dsp:cNvSpPr/>
      </dsp:nvSpPr>
      <dsp:spPr>
        <a:xfrm>
          <a:off x="4334253" y="960656"/>
          <a:ext cx="3604524" cy="526857"/>
        </a:xfrm>
        <a:prstGeom prst="rect">
          <a:avLst/>
        </a:prstGeom>
        <a:solidFill>
          <a:schemeClr val="accent5">
            <a:tint val="40000"/>
            <a:alpha val="90000"/>
            <a:hueOff val="-6444289"/>
            <a:satOff val="28952"/>
            <a:lumOff val="1990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-6444289"/>
              <a:satOff val="28952"/>
              <a:lumOff val="199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4445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0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Методы оптимизации</a:t>
          </a:r>
          <a:endParaRPr lang="ru-RU" sz="1800" kern="1200" dirty="0"/>
        </a:p>
      </dsp:txBody>
      <dsp:txXfrm>
        <a:off x="4910977" y="960656"/>
        <a:ext cx="3027800" cy="526857"/>
      </dsp:txXfrm>
    </dsp:sp>
    <dsp:sp modelId="{F4255F84-7749-4A81-B2C7-D4B2B161DDB2}">
      <dsp:nvSpPr>
        <dsp:cNvPr id="0" name=""/>
        <dsp:cNvSpPr/>
      </dsp:nvSpPr>
      <dsp:spPr>
        <a:xfrm>
          <a:off x="4334253" y="1487514"/>
          <a:ext cx="3604524" cy="526857"/>
        </a:xfrm>
        <a:prstGeom prst="rect">
          <a:avLst/>
        </a:prstGeom>
        <a:solidFill>
          <a:schemeClr val="accent5">
            <a:tint val="40000"/>
            <a:alpha val="90000"/>
            <a:hueOff val="-7518337"/>
            <a:satOff val="33777"/>
            <a:lumOff val="2322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-7518337"/>
              <a:satOff val="33777"/>
              <a:lumOff val="2322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4445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0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Исследование операций</a:t>
          </a:r>
          <a:endParaRPr lang="ru-RU" sz="1800" kern="1200" dirty="0"/>
        </a:p>
      </dsp:txBody>
      <dsp:txXfrm>
        <a:off x="4910977" y="1487514"/>
        <a:ext cx="3027800" cy="526857"/>
      </dsp:txXfrm>
    </dsp:sp>
    <dsp:sp modelId="{B972CAD1-4BA4-410C-BA46-C8F605ABB86F}">
      <dsp:nvSpPr>
        <dsp:cNvPr id="0" name=""/>
        <dsp:cNvSpPr/>
      </dsp:nvSpPr>
      <dsp:spPr>
        <a:xfrm>
          <a:off x="4334253" y="2014371"/>
          <a:ext cx="3604524" cy="526857"/>
        </a:xfrm>
        <a:prstGeom prst="rect">
          <a:avLst/>
        </a:prstGeom>
        <a:solidFill>
          <a:schemeClr val="accent5">
            <a:tint val="40000"/>
            <a:alpha val="90000"/>
            <a:hueOff val="-8592385"/>
            <a:satOff val="38602"/>
            <a:lumOff val="2654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-8592385"/>
              <a:satOff val="38602"/>
              <a:lumOff val="2654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4445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0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Математическая экономика</a:t>
          </a:r>
          <a:endParaRPr lang="ru-RU" sz="1800" kern="1200" dirty="0"/>
        </a:p>
      </dsp:txBody>
      <dsp:txXfrm>
        <a:off x="4910977" y="2014371"/>
        <a:ext cx="3027800" cy="526857"/>
      </dsp:txXfrm>
    </dsp:sp>
    <dsp:sp modelId="{E5BCF432-A8BF-4C2B-BC2D-680FA21A2DB8}">
      <dsp:nvSpPr>
        <dsp:cNvPr id="0" name=""/>
        <dsp:cNvSpPr/>
      </dsp:nvSpPr>
      <dsp:spPr>
        <a:xfrm>
          <a:off x="4334253" y="2541229"/>
          <a:ext cx="3604524" cy="677229"/>
        </a:xfrm>
        <a:prstGeom prst="rect">
          <a:avLst/>
        </a:prstGeom>
        <a:solidFill>
          <a:schemeClr val="accent5">
            <a:tint val="40000"/>
            <a:alpha val="90000"/>
            <a:hueOff val="-9666433"/>
            <a:satOff val="43428"/>
            <a:lumOff val="2985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-9666433"/>
              <a:satOff val="43428"/>
              <a:lumOff val="2985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4445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0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Математические модели принятия решений</a:t>
          </a:r>
          <a:endParaRPr lang="ru-RU" sz="1800" kern="1200" dirty="0"/>
        </a:p>
      </dsp:txBody>
      <dsp:txXfrm>
        <a:off x="4910977" y="2541229"/>
        <a:ext cx="3027800" cy="677229"/>
      </dsp:txXfrm>
    </dsp:sp>
    <dsp:sp modelId="{800E7CE1-1DFF-495D-9439-3F1B5BCF94A8}">
      <dsp:nvSpPr>
        <dsp:cNvPr id="0" name=""/>
        <dsp:cNvSpPr/>
      </dsp:nvSpPr>
      <dsp:spPr>
        <a:xfrm>
          <a:off x="4331264" y="3173829"/>
          <a:ext cx="3604524" cy="526857"/>
        </a:xfrm>
        <a:prstGeom prst="rect">
          <a:avLst/>
        </a:prstGeom>
        <a:solidFill>
          <a:schemeClr val="accent5">
            <a:tint val="40000"/>
            <a:alpha val="90000"/>
            <a:hueOff val="-10740482"/>
            <a:satOff val="48253"/>
            <a:lumOff val="3317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-10740482"/>
              <a:satOff val="48253"/>
              <a:lumOff val="3317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4445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0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Нелинейные динамические модели в экономике</a:t>
          </a:r>
          <a:endParaRPr lang="ru-RU" sz="1800" kern="1200" dirty="0"/>
        </a:p>
      </dsp:txBody>
      <dsp:txXfrm>
        <a:off x="4907988" y="3173829"/>
        <a:ext cx="3027800" cy="526857"/>
      </dsp:txXfrm>
    </dsp:sp>
    <dsp:sp modelId="{E2C1C0FD-EB4B-4AE2-ABA0-92F9813680CF}">
      <dsp:nvSpPr>
        <dsp:cNvPr id="0" name=""/>
        <dsp:cNvSpPr/>
      </dsp:nvSpPr>
      <dsp:spPr>
        <a:xfrm>
          <a:off x="5500727" y="142875"/>
          <a:ext cx="2335651" cy="747775"/>
        </a:xfrm>
        <a:prstGeom prst="ellipse">
          <a:avLst/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shade val="51000"/>
                <a:satMod val="130000"/>
              </a:schemeClr>
            </a:gs>
            <a:gs pos="80000">
              <a:schemeClr val="accent5">
                <a:hueOff val="-9933876"/>
                <a:satOff val="39811"/>
                <a:lumOff val="8628"/>
                <a:alphaOff val="0"/>
                <a:shade val="93000"/>
                <a:satMod val="13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Прикладные математические</a:t>
          </a:r>
          <a:endParaRPr lang="ru-RU" sz="1700" kern="1200" dirty="0"/>
        </a:p>
      </dsp:txBody>
      <dsp:txXfrm>
        <a:off x="5842775" y="252384"/>
        <a:ext cx="1651555" cy="52875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294A793-79CB-49F0-87F0-E5E77F113387}">
      <dsp:nvSpPr>
        <dsp:cNvPr id="0" name=""/>
        <dsp:cNvSpPr/>
      </dsp:nvSpPr>
      <dsp:spPr>
        <a:xfrm>
          <a:off x="-317819" y="0"/>
          <a:ext cx="5196778" cy="605381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4445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0" tIns="106680" rIns="106680" bIns="10668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Эконометрика</a:t>
          </a:r>
          <a:endParaRPr lang="ru-RU" sz="1500" kern="1200" dirty="0"/>
        </a:p>
      </dsp:txBody>
      <dsp:txXfrm>
        <a:off x="513664" y="0"/>
        <a:ext cx="4365293" cy="605381"/>
      </dsp:txXfrm>
    </dsp:sp>
    <dsp:sp modelId="{FD3F04A9-0F17-452A-A106-9B940F8E5D06}">
      <dsp:nvSpPr>
        <dsp:cNvPr id="0" name=""/>
        <dsp:cNvSpPr/>
      </dsp:nvSpPr>
      <dsp:spPr>
        <a:xfrm>
          <a:off x="-317819" y="579225"/>
          <a:ext cx="5196778" cy="605381"/>
        </a:xfrm>
        <a:prstGeom prst="rect">
          <a:avLst/>
        </a:prstGeom>
        <a:solidFill>
          <a:schemeClr val="accent5">
            <a:tint val="40000"/>
            <a:alpha val="90000"/>
            <a:hueOff val="-976407"/>
            <a:satOff val="4387"/>
            <a:lumOff val="302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-976407"/>
              <a:satOff val="4387"/>
              <a:lumOff val="302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4445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0" tIns="106680" rIns="106680" bIns="10668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Методы многомерного  статистического моделирования в экономике</a:t>
          </a:r>
          <a:endParaRPr lang="ru-RU" sz="1500" kern="1200" dirty="0"/>
        </a:p>
      </dsp:txBody>
      <dsp:txXfrm>
        <a:off x="513664" y="579225"/>
        <a:ext cx="4365293" cy="605381"/>
      </dsp:txXfrm>
    </dsp:sp>
    <dsp:sp modelId="{6507D415-C816-4271-8EB4-B4410DC02558}">
      <dsp:nvSpPr>
        <dsp:cNvPr id="0" name=""/>
        <dsp:cNvSpPr/>
      </dsp:nvSpPr>
      <dsp:spPr>
        <a:xfrm>
          <a:off x="-317819" y="1184607"/>
          <a:ext cx="5196778" cy="605381"/>
        </a:xfrm>
        <a:prstGeom prst="rect">
          <a:avLst/>
        </a:prstGeom>
        <a:solidFill>
          <a:schemeClr val="accent5">
            <a:tint val="40000"/>
            <a:alpha val="90000"/>
            <a:hueOff val="-1952815"/>
            <a:satOff val="8773"/>
            <a:lumOff val="603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-1952815"/>
              <a:satOff val="8773"/>
              <a:lumOff val="603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4445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0" tIns="106680" rIns="106680" bIns="10668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Имитационное и статистическое моделирование</a:t>
          </a:r>
          <a:endParaRPr lang="ru-RU" sz="1500" kern="1200" dirty="0"/>
        </a:p>
      </dsp:txBody>
      <dsp:txXfrm>
        <a:off x="513664" y="1184607"/>
        <a:ext cx="4365293" cy="605381"/>
      </dsp:txXfrm>
    </dsp:sp>
    <dsp:sp modelId="{5BE6134C-C1F2-4B18-BEA6-70179EC8C698}">
      <dsp:nvSpPr>
        <dsp:cNvPr id="0" name=""/>
        <dsp:cNvSpPr/>
      </dsp:nvSpPr>
      <dsp:spPr>
        <a:xfrm>
          <a:off x="-317819" y="1789989"/>
          <a:ext cx="5196778" cy="605381"/>
        </a:xfrm>
        <a:prstGeom prst="rect">
          <a:avLst/>
        </a:prstGeom>
        <a:solidFill>
          <a:schemeClr val="accent5">
            <a:tint val="40000"/>
            <a:alpha val="90000"/>
            <a:hueOff val="-2929222"/>
            <a:satOff val="13160"/>
            <a:lumOff val="905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-2929222"/>
              <a:satOff val="13160"/>
              <a:lumOff val="905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4445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0" tIns="106680" rIns="106680" bIns="10668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Моделирование финансового рынка</a:t>
          </a:r>
          <a:endParaRPr lang="ru-RU" sz="1500" kern="1200" dirty="0"/>
        </a:p>
      </dsp:txBody>
      <dsp:txXfrm>
        <a:off x="513664" y="1789989"/>
        <a:ext cx="4365293" cy="605381"/>
      </dsp:txXfrm>
    </dsp:sp>
    <dsp:sp modelId="{93352AB3-34D2-489C-883E-6EEE6C10A03E}">
      <dsp:nvSpPr>
        <dsp:cNvPr id="0" name=""/>
        <dsp:cNvSpPr/>
      </dsp:nvSpPr>
      <dsp:spPr>
        <a:xfrm>
          <a:off x="-317819" y="2395370"/>
          <a:ext cx="5196778" cy="605381"/>
        </a:xfrm>
        <a:prstGeom prst="rect">
          <a:avLst/>
        </a:prstGeom>
        <a:solidFill>
          <a:schemeClr val="accent5">
            <a:tint val="40000"/>
            <a:alpha val="90000"/>
            <a:hueOff val="-3905630"/>
            <a:satOff val="17547"/>
            <a:lumOff val="1206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-3905630"/>
              <a:satOff val="17547"/>
              <a:lumOff val="1206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4445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0" tIns="106680" rIns="106680" bIns="10668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Методы динамического анализа экономики</a:t>
          </a:r>
          <a:endParaRPr lang="ru-RU" sz="1500" kern="1200" dirty="0"/>
        </a:p>
      </dsp:txBody>
      <dsp:txXfrm>
        <a:off x="513664" y="2395370"/>
        <a:ext cx="4365293" cy="605381"/>
      </dsp:txXfrm>
    </dsp:sp>
    <dsp:sp modelId="{9BF2600D-E3EF-4B9F-8EF5-BB397B7335D2}">
      <dsp:nvSpPr>
        <dsp:cNvPr id="0" name=""/>
        <dsp:cNvSpPr/>
      </dsp:nvSpPr>
      <dsp:spPr>
        <a:xfrm>
          <a:off x="-322685" y="2954416"/>
          <a:ext cx="5196778" cy="699206"/>
        </a:xfrm>
        <a:prstGeom prst="rect">
          <a:avLst/>
        </a:prstGeom>
        <a:solidFill>
          <a:schemeClr val="accent5">
            <a:tint val="40000"/>
            <a:alpha val="90000"/>
            <a:hueOff val="-4882037"/>
            <a:satOff val="21933"/>
            <a:lumOff val="1508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-4882037"/>
              <a:satOff val="21933"/>
              <a:lumOff val="1508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4445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0" tIns="106680" rIns="106680" bIns="10668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Прикладные</a:t>
          </a:r>
          <a:r>
            <a:rPr lang="ru-RU" sz="1500" kern="1200" baseline="0" dirty="0" smtClean="0"/>
            <a:t> математические модели в отраслях экономики</a:t>
          </a:r>
          <a:endParaRPr lang="ru-RU" sz="1500" kern="1200" dirty="0"/>
        </a:p>
      </dsp:txBody>
      <dsp:txXfrm>
        <a:off x="508799" y="2954416"/>
        <a:ext cx="4365293" cy="699206"/>
      </dsp:txXfrm>
    </dsp:sp>
    <dsp:sp modelId="{92CADD2E-F012-4190-9E41-ACC016D58A11}">
      <dsp:nvSpPr>
        <dsp:cNvPr id="0" name=""/>
        <dsp:cNvSpPr/>
      </dsp:nvSpPr>
      <dsp:spPr>
        <a:xfrm>
          <a:off x="-314643" y="3686920"/>
          <a:ext cx="5196778" cy="605381"/>
        </a:xfrm>
        <a:prstGeom prst="rect">
          <a:avLst/>
        </a:prstGeom>
        <a:solidFill>
          <a:schemeClr val="accent5">
            <a:tint val="40000"/>
            <a:alpha val="90000"/>
            <a:hueOff val="-5858445"/>
            <a:satOff val="26320"/>
            <a:lumOff val="1809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-5858445"/>
              <a:satOff val="26320"/>
              <a:lumOff val="1809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4445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0" tIns="106680" rIns="106680" bIns="10668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Экономическая кибернетика</a:t>
          </a:r>
          <a:endParaRPr lang="ru-RU" sz="1500" kern="1200" dirty="0"/>
        </a:p>
      </dsp:txBody>
      <dsp:txXfrm>
        <a:off x="516841" y="3686920"/>
        <a:ext cx="4365293" cy="605381"/>
      </dsp:txXfrm>
    </dsp:sp>
    <dsp:sp modelId="{3FF23C9F-C52F-4F6E-9487-78C4241B626E}">
      <dsp:nvSpPr>
        <dsp:cNvPr id="0" name=""/>
        <dsp:cNvSpPr/>
      </dsp:nvSpPr>
      <dsp:spPr>
        <a:xfrm>
          <a:off x="2004795" y="2226"/>
          <a:ext cx="2464846" cy="682418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Методы и модели  в экономике</a:t>
          </a:r>
          <a:endParaRPr lang="ru-RU" sz="1500" kern="1200" dirty="0"/>
        </a:p>
      </dsp:txBody>
      <dsp:txXfrm>
        <a:off x="2365763" y="102164"/>
        <a:ext cx="1742910" cy="482542"/>
      </dsp:txXfrm>
    </dsp:sp>
    <dsp:sp modelId="{CBE59799-6BD0-47D7-BDA9-AFB3F1652BC1}">
      <dsp:nvSpPr>
        <dsp:cNvPr id="0" name=""/>
        <dsp:cNvSpPr/>
      </dsp:nvSpPr>
      <dsp:spPr>
        <a:xfrm>
          <a:off x="5455722" y="938273"/>
          <a:ext cx="2809078" cy="779644"/>
        </a:xfrm>
        <a:prstGeom prst="rect">
          <a:avLst/>
        </a:prstGeom>
        <a:solidFill>
          <a:schemeClr val="accent5">
            <a:tint val="40000"/>
            <a:alpha val="90000"/>
            <a:hueOff val="-6834852"/>
            <a:satOff val="30706"/>
            <a:lumOff val="2111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-6834852"/>
              <a:satOff val="30706"/>
              <a:lumOff val="2111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4445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0" tIns="106680" rIns="106680" bIns="10668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Программирование</a:t>
          </a:r>
          <a:endParaRPr lang="ru-RU" sz="1500" kern="1200" dirty="0"/>
        </a:p>
      </dsp:txBody>
      <dsp:txXfrm>
        <a:off x="5905175" y="938273"/>
        <a:ext cx="2359625" cy="779644"/>
      </dsp:txXfrm>
    </dsp:sp>
    <dsp:sp modelId="{A6A13B72-CDCB-4D4B-B598-00912D2DB269}">
      <dsp:nvSpPr>
        <dsp:cNvPr id="0" name=""/>
        <dsp:cNvSpPr/>
      </dsp:nvSpPr>
      <dsp:spPr>
        <a:xfrm>
          <a:off x="5455722" y="1717917"/>
          <a:ext cx="2809078" cy="779644"/>
        </a:xfrm>
        <a:prstGeom prst="rect">
          <a:avLst/>
        </a:prstGeom>
        <a:solidFill>
          <a:schemeClr val="accent5">
            <a:tint val="40000"/>
            <a:alpha val="90000"/>
            <a:hueOff val="-7811259"/>
            <a:satOff val="35093"/>
            <a:lumOff val="2412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-7811259"/>
              <a:satOff val="35093"/>
              <a:lumOff val="2412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4445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0" tIns="106680" rIns="106680" bIns="10668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Компьютерное моделирование экономических систем</a:t>
          </a:r>
          <a:endParaRPr lang="ru-RU" sz="1500" kern="1200" dirty="0"/>
        </a:p>
      </dsp:txBody>
      <dsp:txXfrm>
        <a:off x="5905175" y="1717917"/>
        <a:ext cx="2359625" cy="779644"/>
      </dsp:txXfrm>
    </dsp:sp>
    <dsp:sp modelId="{73A19392-8CFE-4200-8E6F-EC3B7C5C262F}">
      <dsp:nvSpPr>
        <dsp:cNvPr id="0" name=""/>
        <dsp:cNvSpPr/>
      </dsp:nvSpPr>
      <dsp:spPr>
        <a:xfrm>
          <a:off x="5455722" y="2497562"/>
          <a:ext cx="2809078" cy="491615"/>
        </a:xfrm>
        <a:prstGeom prst="rect">
          <a:avLst/>
        </a:prstGeom>
        <a:solidFill>
          <a:schemeClr val="accent5">
            <a:tint val="40000"/>
            <a:alpha val="90000"/>
            <a:hueOff val="-8787666"/>
            <a:satOff val="39480"/>
            <a:lumOff val="2714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-8787666"/>
              <a:satOff val="39480"/>
              <a:lumOff val="2714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4445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0" tIns="106680" rIns="106680" bIns="10668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Компьютерные сети</a:t>
          </a:r>
          <a:endParaRPr lang="ru-RU" sz="1500" kern="1200" dirty="0"/>
        </a:p>
      </dsp:txBody>
      <dsp:txXfrm>
        <a:off x="5905175" y="2497562"/>
        <a:ext cx="2359625" cy="491615"/>
      </dsp:txXfrm>
    </dsp:sp>
    <dsp:sp modelId="{5DEA5145-11F4-4169-9568-19885B216BF7}">
      <dsp:nvSpPr>
        <dsp:cNvPr id="0" name=""/>
        <dsp:cNvSpPr/>
      </dsp:nvSpPr>
      <dsp:spPr>
        <a:xfrm>
          <a:off x="5453693" y="2989177"/>
          <a:ext cx="2813136" cy="698864"/>
        </a:xfrm>
        <a:prstGeom prst="rect">
          <a:avLst/>
        </a:prstGeom>
        <a:solidFill>
          <a:schemeClr val="accent5">
            <a:tint val="40000"/>
            <a:alpha val="90000"/>
            <a:hueOff val="-9764074"/>
            <a:satOff val="43866"/>
            <a:lumOff val="3015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-9764074"/>
              <a:satOff val="43866"/>
              <a:lumOff val="3015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4445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0" tIns="106680" rIns="106680" bIns="10668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Web </a:t>
          </a:r>
          <a:r>
            <a:rPr lang="ru-RU" sz="1500" kern="1200" dirty="0" smtClean="0"/>
            <a:t>программирование</a:t>
          </a:r>
          <a:endParaRPr lang="ru-RU" sz="1500" kern="1200" dirty="0"/>
        </a:p>
      </dsp:txBody>
      <dsp:txXfrm>
        <a:off x="5903795" y="2989177"/>
        <a:ext cx="2363034" cy="698864"/>
      </dsp:txXfrm>
    </dsp:sp>
    <dsp:sp modelId="{BEC53BA1-4B04-4904-98C0-0A11AC9410EB}">
      <dsp:nvSpPr>
        <dsp:cNvPr id="0" name=""/>
        <dsp:cNvSpPr/>
      </dsp:nvSpPr>
      <dsp:spPr>
        <a:xfrm>
          <a:off x="5473507" y="3688042"/>
          <a:ext cx="2773508" cy="688476"/>
        </a:xfrm>
        <a:prstGeom prst="rect">
          <a:avLst/>
        </a:prstGeom>
        <a:solidFill>
          <a:schemeClr val="accent5">
            <a:tint val="40000"/>
            <a:alpha val="90000"/>
            <a:hueOff val="-10740482"/>
            <a:satOff val="48253"/>
            <a:lumOff val="3317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-10740482"/>
              <a:satOff val="48253"/>
              <a:lumOff val="3317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4445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0" tIns="106680" rIns="106680" bIns="10668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Модели данных и системы управления базами данных</a:t>
          </a:r>
          <a:endParaRPr lang="ru-RU" sz="1500" kern="1200" dirty="0"/>
        </a:p>
      </dsp:txBody>
      <dsp:txXfrm>
        <a:off x="5917268" y="3688042"/>
        <a:ext cx="2329747" cy="688476"/>
      </dsp:txXfrm>
    </dsp:sp>
    <dsp:sp modelId="{F51618B5-40B3-4B38-96E3-6328ACA6C773}">
      <dsp:nvSpPr>
        <dsp:cNvPr id="0" name=""/>
        <dsp:cNvSpPr/>
      </dsp:nvSpPr>
      <dsp:spPr>
        <a:xfrm>
          <a:off x="5461942" y="158470"/>
          <a:ext cx="2754444" cy="1025691"/>
        </a:xfrm>
        <a:prstGeom prst="ellipse">
          <a:avLst/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shade val="51000"/>
                <a:satMod val="130000"/>
              </a:schemeClr>
            </a:gs>
            <a:gs pos="80000">
              <a:schemeClr val="accent5">
                <a:hueOff val="-9933876"/>
                <a:satOff val="39811"/>
                <a:lumOff val="8628"/>
                <a:alphaOff val="0"/>
                <a:shade val="93000"/>
                <a:satMod val="13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Компьютерные и программно-информационные технологии</a:t>
          </a:r>
          <a:endParaRPr lang="ru-RU" sz="1500" kern="1200" dirty="0"/>
        </a:p>
      </dsp:txBody>
      <dsp:txXfrm>
        <a:off x="5865321" y="308679"/>
        <a:ext cx="1947686" cy="72527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DE283DD-E751-4918-A62F-A37628C3106C}">
      <dsp:nvSpPr>
        <dsp:cNvPr id="0" name=""/>
        <dsp:cNvSpPr/>
      </dsp:nvSpPr>
      <dsp:spPr>
        <a:xfrm>
          <a:off x="0" y="4168955"/>
          <a:ext cx="8715436" cy="1219644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latin typeface="Times New Roman" pitchFamily="18" charset="0"/>
              <a:cs typeface="Times New Roman" pitchFamily="18" charset="0"/>
            </a:rPr>
            <a:t>ПРИСВАИВАЕМАЯ ПО ОКОНЧАНИИ ОБУЧЕНИЯ КВАЛИФИКАЦИЯ</a:t>
          </a:r>
          <a:endParaRPr lang="ru-RU" sz="18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4168955"/>
        <a:ext cx="8715436" cy="658607"/>
      </dsp:txXfrm>
    </dsp:sp>
    <dsp:sp modelId="{03E31F7A-0BF0-4C42-80A4-C2DE4017DE1D}">
      <dsp:nvSpPr>
        <dsp:cNvPr id="0" name=""/>
        <dsp:cNvSpPr/>
      </dsp:nvSpPr>
      <dsp:spPr>
        <a:xfrm>
          <a:off x="0" y="4803170"/>
          <a:ext cx="4357718" cy="561036"/>
        </a:xfrm>
        <a:prstGeom prst="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56464" tIns="27940" rIns="156464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kern="1200" dirty="0" smtClean="0">
              <a:latin typeface="Times New Roman" pitchFamily="18" charset="0"/>
              <a:cs typeface="Times New Roman" pitchFamily="18" charset="0"/>
            </a:rPr>
            <a:t>МАГИСТР ЭКОНОМИЧЕСКИХ НАУК</a:t>
          </a:r>
          <a:endParaRPr lang="ru-RU" sz="22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4803170"/>
        <a:ext cx="4357718" cy="561036"/>
      </dsp:txXfrm>
    </dsp:sp>
    <dsp:sp modelId="{0984D815-C1C5-4AE1-BE1F-3820E6AACF4A}">
      <dsp:nvSpPr>
        <dsp:cNvPr id="0" name=""/>
        <dsp:cNvSpPr/>
      </dsp:nvSpPr>
      <dsp:spPr>
        <a:xfrm>
          <a:off x="4357718" y="4803170"/>
          <a:ext cx="4357718" cy="561036"/>
        </a:xfrm>
        <a:prstGeom prst="rect">
          <a:avLst/>
        </a:prstGeom>
        <a:solidFill>
          <a:schemeClr val="accent4">
            <a:tint val="40000"/>
            <a:alpha val="90000"/>
            <a:hueOff val="-986427"/>
            <a:satOff val="5539"/>
            <a:lumOff val="352"/>
            <a:alphaOff val="0"/>
          </a:schemeClr>
        </a:solidFill>
        <a:ln w="9525" cap="flat" cmpd="sng" algn="ctr">
          <a:solidFill>
            <a:schemeClr val="accent4">
              <a:tint val="40000"/>
              <a:alpha val="90000"/>
              <a:hueOff val="-986427"/>
              <a:satOff val="5539"/>
              <a:lumOff val="352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56464" tIns="27940" rIns="156464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kern="1200" dirty="0" smtClean="0">
              <a:latin typeface="Times New Roman" pitchFamily="18" charset="0"/>
              <a:cs typeface="Times New Roman" pitchFamily="18" charset="0"/>
            </a:rPr>
            <a:t>МАГИСТР ЭКОНОМИКИ</a:t>
          </a:r>
          <a:endParaRPr lang="ru-RU" sz="22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4357718" y="4803170"/>
        <a:ext cx="4357718" cy="561036"/>
      </dsp:txXfrm>
    </dsp:sp>
    <dsp:sp modelId="{5D13C139-0CB1-4DE9-AADB-DA0004E56C06}">
      <dsp:nvSpPr>
        <dsp:cNvPr id="0" name=""/>
        <dsp:cNvSpPr/>
      </dsp:nvSpPr>
      <dsp:spPr>
        <a:xfrm rot="10800000">
          <a:off x="0" y="3656788"/>
          <a:ext cx="8715436" cy="530461"/>
        </a:xfrm>
        <a:prstGeom prst="upArrowCallout">
          <a:avLst/>
        </a:prstGeom>
        <a:gradFill rotWithShape="0">
          <a:gsLst>
            <a:gs pos="0">
              <a:schemeClr val="accent4">
                <a:hueOff val="-1488257"/>
                <a:satOff val="8966"/>
                <a:lumOff val="719"/>
                <a:alphaOff val="0"/>
                <a:shade val="51000"/>
                <a:satMod val="130000"/>
              </a:schemeClr>
            </a:gs>
            <a:gs pos="80000">
              <a:schemeClr val="accent4">
                <a:hueOff val="-1488257"/>
                <a:satOff val="8966"/>
                <a:lumOff val="719"/>
                <a:alphaOff val="0"/>
                <a:shade val="93000"/>
                <a:satMod val="130000"/>
              </a:schemeClr>
            </a:gs>
            <a:gs pos="100000">
              <a:schemeClr val="accent4">
                <a:hueOff val="-1488257"/>
                <a:satOff val="8966"/>
                <a:lumOff val="719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0" kern="1200" dirty="0" smtClean="0">
              <a:latin typeface="+mn-lt"/>
              <a:cs typeface="Times New Roman" pitchFamily="18" charset="0"/>
            </a:rPr>
            <a:t>    ФОРМА ОБУЧЕНИЯ : ДНЕВНАЯ/ЗАОЧНАЯ                  СРОК ОБУЧЕНИЯ: 1 /1,5 ГОДА</a:t>
          </a:r>
          <a:endParaRPr lang="ru-RU" sz="1800" b="0" kern="1200" dirty="0">
            <a:latin typeface="+mn-lt"/>
            <a:cs typeface="Times New Roman" pitchFamily="18" charset="0"/>
          </a:endParaRPr>
        </a:p>
      </dsp:txBody>
      <dsp:txXfrm rot="10800000">
        <a:off x="0" y="3656788"/>
        <a:ext cx="8715436" cy="344678"/>
      </dsp:txXfrm>
    </dsp:sp>
    <dsp:sp modelId="{655C9B0C-6AB3-4731-912F-F8BA46918B74}">
      <dsp:nvSpPr>
        <dsp:cNvPr id="0" name=""/>
        <dsp:cNvSpPr/>
      </dsp:nvSpPr>
      <dsp:spPr>
        <a:xfrm rot="10800000">
          <a:off x="0" y="1857983"/>
          <a:ext cx="8715436" cy="1817100"/>
        </a:xfrm>
        <a:prstGeom prst="upArrowCallout">
          <a:avLst/>
        </a:prstGeom>
        <a:gradFill rotWithShape="0">
          <a:gsLst>
            <a:gs pos="0">
              <a:schemeClr val="accent4">
                <a:hueOff val="-2976513"/>
                <a:satOff val="17933"/>
                <a:lumOff val="1437"/>
                <a:alphaOff val="0"/>
                <a:shade val="51000"/>
                <a:satMod val="130000"/>
              </a:schemeClr>
            </a:gs>
            <a:gs pos="80000">
              <a:schemeClr val="accent4">
                <a:hueOff val="-2976513"/>
                <a:satOff val="17933"/>
                <a:lumOff val="1437"/>
                <a:alphaOff val="0"/>
                <a:shade val="93000"/>
                <a:satMod val="130000"/>
              </a:schemeClr>
            </a:gs>
            <a:gs pos="100000">
              <a:schemeClr val="accent4">
                <a:hueOff val="-2976513"/>
                <a:satOff val="17933"/>
                <a:lumOff val="1437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latin typeface="Times New Roman" pitchFamily="18" charset="0"/>
              <a:cs typeface="Times New Roman" pitchFamily="18" charset="0"/>
            </a:rPr>
            <a:t>НАУЧНООРИЕНТИРОВАННАЯ</a:t>
          </a:r>
          <a:r>
            <a:rPr lang="ru-RU" sz="2200" b="1" kern="1200" dirty="0" smtClean="0">
              <a:latin typeface="Times New Roman" pitchFamily="18" charset="0"/>
              <a:cs typeface="Times New Roman" pitchFamily="18" charset="0"/>
            </a:rPr>
            <a:t>	 </a:t>
          </a:r>
          <a:r>
            <a:rPr lang="ru-RU" sz="1800" b="1" kern="1200" dirty="0" smtClean="0">
              <a:latin typeface="Times New Roman" pitchFamily="18" charset="0"/>
              <a:cs typeface="Times New Roman" pitchFamily="18" charset="0"/>
            </a:rPr>
            <a:t>ПРАКТИКООРИЕНТИРОВАННАЯ</a:t>
          </a:r>
          <a:endParaRPr lang="ru-RU" sz="1800" b="1" kern="1200" dirty="0">
            <a:latin typeface="Times New Roman" pitchFamily="18" charset="0"/>
            <a:cs typeface="Times New Roman" pitchFamily="18" charset="0"/>
          </a:endParaRPr>
        </a:p>
      </dsp:txBody>
      <dsp:txXfrm rot="-10800000">
        <a:off x="0" y="1857983"/>
        <a:ext cx="8715436" cy="637802"/>
      </dsp:txXfrm>
    </dsp:sp>
    <dsp:sp modelId="{161C6215-FBFE-4FCE-B198-5F2F62BAD772}">
      <dsp:nvSpPr>
        <dsp:cNvPr id="0" name=""/>
        <dsp:cNvSpPr/>
      </dsp:nvSpPr>
      <dsp:spPr>
        <a:xfrm>
          <a:off x="842" y="2310585"/>
          <a:ext cx="3820196" cy="770907"/>
        </a:xfrm>
        <a:prstGeom prst="rect">
          <a:avLst/>
        </a:prstGeom>
        <a:solidFill>
          <a:schemeClr val="accent4">
            <a:tint val="40000"/>
            <a:alpha val="90000"/>
            <a:hueOff val="-1972855"/>
            <a:satOff val="11079"/>
            <a:lumOff val="704"/>
            <a:alphaOff val="0"/>
          </a:schemeClr>
        </a:solidFill>
        <a:ln w="9525" cap="flat" cmpd="sng" algn="ctr">
          <a:solidFill>
            <a:schemeClr val="accent4">
              <a:tint val="40000"/>
              <a:alpha val="90000"/>
              <a:hueOff val="-1972855"/>
              <a:satOff val="11079"/>
              <a:lumOff val="704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9568" tIns="17780" rIns="99568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+mn-lt"/>
              <a:cs typeface="Times New Roman" pitchFamily="18" charset="0"/>
            </a:rPr>
            <a:t>СПЕЦИАЛЬНОСТЬ «МАТЕМАТИЧЕСКИЕ И ИНСТРУМЕНТАЛЬНЫЕ МЕТОДЫ В ЭКОНОМИКЕ»</a:t>
          </a:r>
          <a:endParaRPr lang="ru-RU" sz="1400" b="1" kern="1200" dirty="0">
            <a:latin typeface="+mn-lt"/>
            <a:cs typeface="Times New Roman" pitchFamily="18" charset="0"/>
          </a:endParaRPr>
        </a:p>
      </dsp:txBody>
      <dsp:txXfrm>
        <a:off x="842" y="2310585"/>
        <a:ext cx="3820196" cy="770907"/>
      </dsp:txXfrm>
    </dsp:sp>
    <dsp:sp modelId="{4D1CB8D1-E67C-4D6C-ABEF-1B20B1361FB9}">
      <dsp:nvSpPr>
        <dsp:cNvPr id="0" name=""/>
        <dsp:cNvSpPr/>
      </dsp:nvSpPr>
      <dsp:spPr>
        <a:xfrm>
          <a:off x="3821881" y="2301648"/>
          <a:ext cx="4893554" cy="786763"/>
        </a:xfrm>
        <a:prstGeom prst="rect">
          <a:avLst/>
        </a:prstGeom>
        <a:solidFill>
          <a:srgbClr val="8CA6C6">
            <a:alpha val="89804"/>
          </a:srgbClr>
        </a:solidFill>
        <a:ln w="9525" cap="flat" cmpd="sng" algn="ctr">
          <a:solidFill>
            <a:schemeClr val="accent4">
              <a:tint val="40000"/>
              <a:alpha val="90000"/>
              <a:hueOff val="-2959282"/>
              <a:satOff val="16618"/>
              <a:lumOff val="1056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9568" tIns="17780" rIns="99568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+mn-lt"/>
              <a:cs typeface="Times New Roman" pitchFamily="18" charset="0"/>
            </a:rPr>
            <a:t>СПЕЦИАЛЬНОСТЬ «ЭКОНОМИЧЕСКАЯ ИНФОРМАТИКА»</a:t>
          </a:r>
          <a:r>
            <a:rPr lang="en-US" sz="1400" b="1" kern="1200" dirty="0" smtClean="0">
              <a:latin typeface="+mn-lt"/>
              <a:cs typeface="Times New Roman" pitchFamily="18" charset="0"/>
            </a:rPr>
            <a:t> - </a:t>
          </a:r>
          <a:r>
            <a:rPr lang="ru-RU" sz="1400" b="0" kern="1200" dirty="0" smtClean="0">
              <a:latin typeface="+mn-lt"/>
              <a:cs typeface="Times New Roman" pitchFamily="18" charset="0"/>
            </a:rPr>
            <a:t>магистерская программа </a:t>
          </a:r>
          <a:r>
            <a:rPr lang="ru-RU" sz="1400" b="1" kern="1200" dirty="0" smtClean="0"/>
            <a:t>«Информационные технологии и количественный анализ в экономике»</a:t>
          </a:r>
          <a:r>
            <a:rPr lang="en-US" sz="1400" b="1" kern="1200" dirty="0" smtClean="0">
              <a:latin typeface="+mn-lt"/>
              <a:cs typeface="Times New Roman" pitchFamily="18" charset="0"/>
            </a:rPr>
            <a:t> </a:t>
          </a:r>
          <a:endParaRPr lang="ru-RU" sz="1400" b="1" kern="1200" dirty="0">
            <a:latin typeface="+mn-lt"/>
            <a:cs typeface="Times New Roman" pitchFamily="18" charset="0"/>
          </a:endParaRPr>
        </a:p>
      </dsp:txBody>
      <dsp:txXfrm>
        <a:off x="3821881" y="2301648"/>
        <a:ext cx="4893554" cy="786763"/>
      </dsp:txXfrm>
    </dsp:sp>
    <dsp:sp modelId="{E670B223-FB07-4FB7-AC53-4EED6AA2DAD7}">
      <dsp:nvSpPr>
        <dsp:cNvPr id="0" name=""/>
        <dsp:cNvSpPr/>
      </dsp:nvSpPr>
      <dsp:spPr>
        <a:xfrm rot="10800000">
          <a:off x="0" y="465"/>
          <a:ext cx="8715436" cy="1875813"/>
        </a:xfrm>
        <a:prstGeom prst="upArrowCallout">
          <a:avLst/>
        </a:prstGeom>
        <a:gradFill rotWithShape="0">
          <a:gsLst>
            <a:gs pos="0">
              <a:schemeClr val="accent4">
                <a:hueOff val="-4464770"/>
                <a:satOff val="26899"/>
                <a:lumOff val="2156"/>
                <a:alphaOff val="0"/>
                <a:shade val="51000"/>
                <a:satMod val="130000"/>
              </a:schemeClr>
            </a:gs>
            <a:gs pos="80000">
              <a:schemeClr val="accent4">
                <a:hueOff val="-4464770"/>
                <a:satOff val="26899"/>
                <a:lumOff val="2156"/>
                <a:alphaOff val="0"/>
                <a:shade val="93000"/>
                <a:satMod val="130000"/>
              </a:schemeClr>
            </a:gs>
            <a:gs pos="100000">
              <a:schemeClr val="accent4">
                <a:hueOff val="-4464770"/>
                <a:satOff val="26899"/>
                <a:lumOff val="215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kern="1200" dirty="0" smtClean="0">
              <a:latin typeface="Times New Roman" pitchFamily="18" charset="0"/>
              <a:cs typeface="Times New Roman" pitchFamily="18" charset="0"/>
            </a:rPr>
            <a:t>2 УРОВЕНЬ</a:t>
          </a:r>
          <a:endParaRPr lang="ru-RU" sz="2200" b="1" kern="1200" dirty="0">
            <a:latin typeface="Times New Roman" pitchFamily="18" charset="0"/>
            <a:cs typeface="Times New Roman" pitchFamily="18" charset="0"/>
          </a:endParaRPr>
        </a:p>
      </dsp:txBody>
      <dsp:txXfrm rot="-10800000">
        <a:off x="0" y="465"/>
        <a:ext cx="8715436" cy="658410"/>
      </dsp:txXfrm>
    </dsp:sp>
    <dsp:sp modelId="{9E3D2C77-E86F-40C7-A073-910B580D3DBA}">
      <dsp:nvSpPr>
        <dsp:cNvPr id="0" name=""/>
        <dsp:cNvSpPr/>
      </dsp:nvSpPr>
      <dsp:spPr>
        <a:xfrm>
          <a:off x="0" y="483528"/>
          <a:ext cx="8713308" cy="750379"/>
        </a:xfrm>
        <a:prstGeom prst="rect">
          <a:avLst/>
        </a:prstGeom>
        <a:solidFill>
          <a:schemeClr val="accent4">
            <a:tint val="40000"/>
            <a:alpha val="90000"/>
            <a:hueOff val="-3945710"/>
            <a:satOff val="22157"/>
            <a:lumOff val="1408"/>
            <a:alphaOff val="0"/>
          </a:schemeClr>
        </a:solidFill>
        <a:ln w="9525" cap="flat" cmpd="sng" algn="ctr">
          <a:solidFill>
            <a:schemeClr val="accent4">
              <a:tint val="40000"/>
              <a:alpha val="90000"/>
              <a:hueOff val="-3945710"/>
              <a:satOff val="22157"/>
              <a:lumOff val="1408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0904" tIns="21590" rIns="120904" bIns="21590" numCol="1" spcCol="1270" anchor="ctr" anchorCtr="0">
          <a:noAutofit/>
        </a:bodyPr>
        <a:lstStyle/>
        <a:p>
          <a:pPr lvl="0" algn="just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0" u="sng" kern="1200" dirty="0" smtClean="0"/>
            <a:t>Магистратура</a:t>
          </a:r>
          <a:r>
            <a:rPr lang="ru-RU" sz="1700" b="0" u="none" kern="1200" dirty="0" smtClean="0"/>
            <a:t> - </a:t>
          </a:r>
          <a:r>
            <a:rPr lang="ru-RU" sz="1700" b="0" kern="1200" dirty="0" smtClean="0"/>
            <a:t>углубленное, адресное изучение методов количественного анализа экономики и информационных технологий управления. На базе полученного высшего образования по экономическим, инженерным и математическим специальностям.</a:t>
          </a:r>
          <a:endParaRPr lang="ru-RU" sz="1700" b="0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483528"/>
        <a:ext cx="8713308" cy="75037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1F1B46D3-8014-48A3-AFC7-6A31CC825B7C}" type="datetimeFigureOut">
              <a:rPr lang="ru-RU"/>
              <a:pPr>
                <a:defRPr/>
              </a:pPr>
              <a:t>16.05.2019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8892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778250" y="9428163"/>
            <a:ext cx="288925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4103F2A-7B30-4983-B925-A30A3B51FE02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41517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775356"/>
            <a:ext cx="7772400" cy="1225021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65A0BC-25F9-4ACA-9A5C-A71CD91CE5D7}" type="datetimeFigureOut">
              <a:rPr lang="ru-RU"/>
              <a:pPr>
                <a:defRPr/>
              </a:pPr>
              <a:t>16.05.2019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738C57-AC7B-478D-B785-CB4091EA898B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37362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59F9F8-3DEF-416B-A7CC-E1B4E37AAD3C}" type="datetimeFigureOut">
              <a:rPr lang="ru-RU"/>
              <a:pPr>
                <a:defRPr/>
              </a:pPr>
              <a:t>16.05.2019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21ED01-4B3D-4E11-BC9C-055E6A53AF52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90743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28866"/>
            <a:ext cx="2057400" cy="487627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28866"/>
            <a:ext cx="6019800" cy="487627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BD32E3-FD2E-43EF-A7CB-5EC09C382DB8}" type="datetimeFigureOut">
              <a:rPr lang="ru-RU"/>
              <a:pPr>
                <a:defRPr/>
              </a:pPr>
              <a:t>16.05.2019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DEF6F2-2EF0-442D-A8E2-FECBE47B4055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65185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EE7C17-427C-4DB7-8667-25AD503D15F9}" type="datetimeFigureOut">
              <a:rPr lang="ru-RU"/>
              <a:pPr>
                <a:defRPr/>
              </a:pPr>
              <a:t>16.05.2019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8283B0-2EA4-4003-878F-7FACCF7443FD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68872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672419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ABE145-4B02-4FEB-8F6C-71F56C167C05}" type="datetimeFigureOut">
              <a:rPr lang="ru-RU"/>
              <a:pPr>
                <a:defRPr/>
              </a:pPr>
              <a:t>16.05.2019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2FB69C-9B95-4A30-B813-A616009BD036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88158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8D0A85-F2E1-42FA-AAE5-64438365BFF5}" type="datetimeFigureOut">
              <a:rPr lang="ru-RU"/>
              <a:pPr>
                <a:defRPr/>
              </a:pPr>
              <a:t>16.05.2019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13C2E1-C861-4A4B-BD97-D83CC80CECA1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94447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8" y="1279261"/>
            <a:ext cx="4041775" cy="53313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8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4EED72-5D1E-4DAF-9C24-46ACB285A31D}" type="datetimeFigureOut">
              <a:rPr lang="ru-RU"/>
              <a:pPr>
                <a:defRPr/>
              </a:pPr>
              <a:t>16.05.2019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4546DB-8867-4D66-926B-4EDF3A58898A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56505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D6F019-C9D8-4CF2-B035-B874B241C99F}" type="datetimeFigureOut">
              <a:rPr lang="ru-RU"/>
              <a:pPr>
                <a:defRPr/>
              </a:pPr>
              <a:t>16.05.2019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77C34F-AEC4-4BC5-8289-F34139EAA55C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01886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AE4EE6-7DCF-4170-9708-87454BAF2CD4}" type="datetimeFigureOut">
              <a:rPr lang="ru-RU"/>
              <a:pPr>
                <a:defRPr/>
              </a:pPr>
              <a:t>16.05.2019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9481B2-0039-4042-8D4F-E325B83B042B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2643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3" y="227542"/>
            <a:ext cx="3008313" cy="96837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27543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3" y="1195918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87A980-FB6A-4787-A075-F5E7C018DC58}" type="datetimeFigureOut">
              <a:rPr lang="ru-RU"/>
              <a:pPr>
                <a:defRPr/>
              </a:pPr>
              <a:t>16.05.2019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049A74-FA30-4E1E-BCDF-5DFD0B08EB97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22553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A2BF15-49D9-40A6-AF11-0053DEC03F30}" type="datetimeFigureOut">
              <a:rPr lang="ru-RU"/>
              <a:pPr>
                <a:defRPr/>
              </a:pPr>
              <a:t>16.05.2019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7C2A83-A15C-4197-90A0-227373823896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45964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28600"/>
            <a:ext cx="82296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333500"/>
            <a:ext cx="8229600" cy="3771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5297488"/>
            <a:ext cx="2133600" cy="3032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B354680-6759-4FA3-AFAE-7A8880C3BE1F}" type="datetimeFigureOut">
              <a:rPr lang="ru-RU"/>
              <a:pPr>
                <a:defRPr/>
              </a:pPr>
              <a:t>16.05.2019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5297488"/>
            <a:ext cx="2895600" cy="3032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5297488"/>
            <a:ext cx="2133600" cy="303212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409F01AE-F920-4735-9AF4-433E5B85FC91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7334" y="1057300"/>
            <a:ext cx="8712968" cy="417531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600" b="1" spc="300" dirty="0">
                <a:ln w="1905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  <a:latin typeface="+mn-lt"/>
              </a:rPr>
              <a:t>Кафедра </a:t>
            </a:r>
          </a:p>
          <a:p>
            <a:pPr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600" b="1" spc="300" dirty="0">
                <a:ln w="1905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  <a:latin typeface="+mn-lt"/>
              </a:rPr>
              <a:t>   математических </a:t>
            </a:r>
          </a:p>
          <a:p>
            <a:pPr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600" b="1" spc="300" dirty="0">
                <a:ln w="1905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  <a:latin typeface="+mn-lt"/>
              </a:rPr>
              <a:t>      методов </a:t>
            </a:r>
          </a:p>
          <a:p>
            <a:pPr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600" b="1" spc="300" dirty="0">
                <a:ln w="1905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  <a:latin typeface="+mn-lt"/>
              </a:rPr>
              <a:t>         в </a:t>
            </a:r>
          </a:p>
          <a:p>
            <a:pPr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600" b="1" spc="300" dirty="0">
                <a:ln w="1905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  <a:latin typeface="+mn-lt"/>
              </a:rPr>
              <a:t>           экономике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116013" y="285750"/>
            <a:ext cx="2071687" cy="5715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 sz="4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3163" y="0"/>
            <a:ext cx="2876550" cy="199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3609975"/>
            <a:ext cx="1428750" cy="183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179388" y="193675"/>
            <a:ext cx="3160712" cy="803275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 sz="48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Прямоугольник 1"/>
          <p:cNvSpPr>
            <a:spLocks noChangeArrowheads="1"/>
          </p:cNvSpPr>
          <p:nvPr/>
        </p:nvSpPr>
        <p:spPr bwMode="auto">
          <a:xfrm>
            <a:off x="428625" y="1000125"/>
            <a:ext cx="8429625" cy="4559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ru-RU" altLang="ru-RU" sz="1400" b="1" dirty="0"/>
              <a:t>СТУДЕНТЫ СПЕЦИАЛЬНОСТИ «ЭКОНОМИЧЕСКАЯ КИБЕРНЕТИКА» ПОЛУЧАЮТ ЗНАНИЯ ПО  КОМПЬЮТЕРНЫМ  И  ПРОГРАММНО-ИНФОРМАЦИОННЫМ  ТЕХНОЛОГИЯМ</a:t>
            </a:r>
            <a:r>
              <a:rPr lang="ru-RU" altLang="ru-RU" sz="1400" b="1" dirty="0">
                <a:latin typeface="Arial" panose="020B0604020202020204" pitchFamily="34" charset="0"/>
              </a:rPr>
              <a:t>:</a:t>
            </a:r>
          </a:p>
          <a:p>
            <a:pPr algn="just" eaLnBrk="1" hangingPunct="1">
              <a:spcBef>
                <a:spcPct val="0"/>
              </a:spcBef>
              <a:buFontTx/>
              <a:buAutoNum type="arabicPeriod"/>
            </a:pPr>
            <a:r>
              <a:rPr lang="ru-RU" altLang="ru-RU" sz="1400" dirty="0"/>
              <a:t>ЯЗЫК  ПРОГРАММИРОВАНИЯ </a:t>
            </a:r>
            <a:r>
              <a:rPr lang="ru-RU" altLang="ru-RU" sz="1400" b="1" dirty="0">
                <a:solidFill>
                  <a:srgbClr val="FF0000"/>
                </a:solidFill>
              </a:rPr>
              <a:t>С++</a:t>
            </a:r>
            <a:r>
              <a:rPr lang="ru-RU" altLang="ru-RU" sz="1400" dirty="0"/>
              <a:t>;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ru-RU" altLang="ru-RU" sz="1400" dirty="0"/>
              <a:t>2. СИСТЕМА  </a:t>
            </a:r>
            <a:r>
              <a:rPr lang="en-US" altLang="ru-RU" sz="1400" b="1" dirty="0">
                <a:solidFill>
                  <a:srgbClr val="FF0000"/>
                </a:solidFill>
              </a:rPr>
              <a:t>MATLAB</a:t>
            </a:r>
            <a:r>
              <a:rPr lang="en-US" altLang="ru-RU" sz="1400" dirty="0">
                <a:solidFill>
                  <a:srgbClr val="FF0000"/>
                </a:solidFill>
              </a:rPr>
              <a:t> </a:t>
            </a:r>
            <a:r>
              <a:rPr lang="en-US" altLang="ru-RU" sz="1400" dirty="0"/>
              <a:t> </a:t>
            </a:r>
            <a:r>
              <a:rPr lang="ru-RU" altLang="ru-RU" sz="1400" dirty="0"/>
              <a:t>С РЯДОМ РАСШИРЕНИЙ: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ru-RU" altLang="ru-RU" sz="1400" dirty="0"/>
              <a:t>2.1. </a:t>
            </a:r>
            <a:r>
              <a:rPr lang="en-US" altLang="ru-RU" sz="1400" b="1" dirty="0">
                <a:solidFill>
                  <a:srgbClr val="FF0000"/>
                </a:solidFill>
              </a:rPr>
              <a:t>Simulink</a:t>
            </a:r>
            <a:r>
              <a:rPr lang="en-US" altLang="ru-RU" sz="1400" dirty="0"/>
              <a:t>  </a:t>
            </a:r>
            <a:r>
              <a:rPr lang="ru-RU" altLang="ru-RU" sz="1400" dirty="0"/>
              <a:t>(МОДЕЛИРОВАНИЕ  И  АНАЛИЗА  ДИНАМИЧЕСКИХ СИСТЕМ);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ru-RU" altLang="ru-RU" sz="1400" dirty="0"/>
              <a:t>2.2. </a:t>
            </a:r>
            <a:r>
              <a:rPr lang="en-US" altLang="ru-RU" sz="1400" b="1" dirty="0">
                <a:solidFill>
                  <a:srgbClr val="FF0000"/>
                </a:solidFill>
              </a:rPr>
              <a:t>Statistics  Toolbox </a:t>
            </a:r>
            <a:r>
              <a:rPr lang="ru-RU" altLang="ru-RU" sz="1400" dirty="0"/>
              <a:t>(ВЕРОЯТНОСТНЫЙ И ЭКОНОМЕТРИЧЕСКИЙ АНАЛИЗ;  ВИЗУАЛИЗАЦИИ  РЕЗУЛЬТАТОВ  СТАТИСТИЧЕСКИХ  ИССЛЕДОВАНИЙ);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ru-RU" altLang="ru-RU" sz="1400" dirty="0"/>
              <a:t>2.3. </a:t>
            </a:r>
            <a:r>
              <a:rPr lang="en-US" altLang="ru-RU" sz="1400" b="1" dirty="0">
                <a:solidFill>
                  <a:srgbClr val="FF0000"/>
                </a:solidFill>
              </a:rPr>
              <a:t>Optimization  Toolbox</a:t>
            </a:r>
            <a:r>
              <a:rPr lang="ru-RU" altLang="ru-RU" sz="1400" b="1" dirty="0">
                <a:solidFill>
                  <a:srgbClr val="FF0000"/>
                </a:solidFill>
              </a:rPr>
              <a:t>  </a:t>
            </a:r>
            <a:r>
              <a:rPr lang="ru-RU" altLang="ru-RU" sz="1400" dirty="0"/>
              <a:t>(ПОИСК  ЭКСТРЕМУМОВ  ЛИНЕЙНЫХ  И  НЕЛИНЕЙНЫХ  ФУНКЦИЙ, РЕШЕНИЕ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ru-RU" altLang="ru-RU" sz="1400" dirty="0"/>
              <a:t>       НЕЛИНЕЙНЫХ  УРАВНЕНИЙ);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ru-RU" altLang="ru-RU" sz="1400" dirty="0"/>
              <a:t>2.4. </a:t>
            </a:r>
            <a:r>
              <a:rPr lang="en-US" altLang="ru-RU" sz="1400" b="1" dirty="0">
                <a:solidFill>
                  <a:srgbClr val="FF0000"/>
                </a:solidFill>
              </a:rPr>
              <a:t>Fuzzy  Logic  Toolbox </a:t>
            </a:r>
            <a:r>
              <a:rPr lang="ru-RU" altLang="ru-RU" sz="1400" dirty="0"/>
              <a:t>(МОДЕЛИРОВАНИЕ И АНАЛИЗ СИСТЕМ НА БАЗЕ АППАРАТА «НЕЧЕТКОЙ  ЛОГИКИ»);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ru-RU" altLang="ru-RU" sz="1400" dirty="0"/>
              <a:t>3.1. ОФИСНЫЙ ПАКЕТ  </a:t>
            </a:r>
            <a:r>
              <a:rPr lang="en-US" altLang="ru-RU" sz="1400" b="1" dirty="0">
                <a:solidFill>
                  <a:srgbClr val="FF0000"/>
                </a:solidFill>
              </a:rPr>
              <a:t>Microsoft  Office</a:t>
            </a:r>
            <a:r>
              <a:rPr lang="ru-RU" altLang="ru-RU" sz="1400" dirty="0"/>
              <a:t>; 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ru-RU" altLang="ru-RU" sz="1400" dirty="0"/>
              <a:t>3.2. ПРИЛОЖЕНИЕ ДЛЯ УПРАВЛЕНИЯ БАЗАМИ  ДАННЫХ </a:t>
            </a:r>
            <a:r>
              <a:rPr lang="en-US" altLang="ru-RU" sz="1400" b="1" dirty="0">
                <a:solidFill>
                  <a:srgbClr val="FF0000"/>
                </a:solidFill>
              </a:rPr>
              <a:t>Microsoft  Office  Access</a:t>
            </a:r>
            <a:r>
              <a:rPr lang="ru-RU" altLang="ru-RU" sz="1400" dirty="0"/>
              <a:t>;</a:t>
            </a:r>
            <a:endParaRPr lang="en-US" altLang="ru-RU" sz="1400" dirty="0"/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ru-RU" sz="1400" dirty="0"/>
              <a:t>4</a:t>
            </a:r>
            <a:r>
              <a:rPr lang="ru-RU" altLang="ru-RU" sz="1400" dirty="0"/>
              <a:t>. </a:t>
            </a:r>
            <a:r>
              <a:rPr lang="en-US" altLang="ru-RU" sz="1400" b="1" dirty="0">
                <a:solidFill>
                  <a:srgbClr val="FF0000"/>
                </a:solidFill>
              </a:rPr>
              <a:t>Project  Expert </a:t>
            </a:r>
            <a:r>
              <a:rPr lang="ru-RU" altLang="ru-RU" sz="1400" b="1" dirty="0">
                <a:solidFill>
                  <a:srgbClr val="FF0000"/>
                </a:solidFill>
              </a:rPr>
              <a:t> </a:t>
            </a:r>
            <a:r>
              <a:rPr lang="ru-RU" altLang="ru-RU" sz="1400" dirty="0"/>
              <a:t>(ПРОГРАММА РАЗРАБОТКИ  БИЗНЕС-ПЛАНОВ И ОЦЕНКИ ИНВЕСТИЦИОННЫХ ПРОЕКТОВ);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ru-RU" altLang="ru-RU" sz="1400" dirty="0"/>
              <a:t>5. </a:t>
            </a:r>
            <a:r>
              <a:rPr lang="en-US" altLang="ru-RU" sz="1400" b="1" dirty="0" err="1">
                <a:solidFill>
                  <a:srgbClr val="FF0000"/>
                </a:solidFill>
              </a:rPr>
              <a:t>AllFusion</a:t>
            </a:r>
            <a:r>
              <a:rPr lang="en-US" altLang="ru-RU" sz="1400" b="1" dirty="0">
                <a:solidFill>
                  <a:srgbClr val="FF0000"/>
                </a:solidFill>
              </a:rPr>
              <a:t>  Process  Modeler </a:t>
            </a:r>
            <a:r>
              <a:rPr lang="ru-RU" altLang="ru-RU" sz="1400" dirty="0"/>
              <a:t>(ИНСТРУМЕНТ  ДЛЯ  МОДЕЛИРОВАНИЯ, АНАЛИЗА, ДОКУМЕНТИРОВАНИЯ И  ОПТИМИЗАЦИИ  БИЗНЕС-ПРОЦЕССОВ – РЕАЛИЗАЦИЯ  ПРОЦЕССНОГО  ПОДХОДА);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ru-RU" altLang="ru-RU" sz="1400" dirty="0"/>
              <a:t>6. </a:t>
            </a:r>
            <a:r>
              <a:rPr lang="en-US" altLang="ru-RU" sz="1400" b="1" dirty="0">
                <a:solidFill>
                  <a:srgbClr val="FF0000"/>
                </a:solidFill>
              </a:rPr>
              <a:t>SPSS</a:t>
            </a:r>
            <a:r>
              <a:rPr lang="en-US" altLang="ru-RU" sz="1400" dirty="0"/>
              <a:t> </a:t>
            </a:r>
            <a:r>
              <a:rPr lang="ru-RU" altLang="ru-RU" sz="1400" dirty="0"/>
              <a:t>(ПРЕДНАЗНАЧЕН  ДЛЯ  РАСЧЕТОВ  И  КОМПЬЮТЕРНОГО  МОДЕЛИРОВАНИЯ  ЭКОНОМИКИ,  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ru-RU" altLang="ru-RU" sz="1400" dirty="0"/>
              <a:t>    ПРЕДСТАВЛЕННОЙ  БОЛЬШИМИ  МАСССИВАМИ  СТАТИСТИЧЕСКИХ  ДАННЫХ);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ru-RU" altLang="ru-RU" sz="1400" dirty="0"/>
              <a:t>7. </a:t>
            </a:r>
            <a:r>
              <a:rPr lang="en-US" altLang="ru-RU" sz="1400" b="1" dirty="0" err="1">
                <a:solidFill>
                  <a:srgbClr val="FF0000"/>
                </a:solidFill>
              </a:rPr>
              <a:t>EViews</a:t>
            </a:r>
            <a:r>
              <a:rPr lang="ru-RU" altLang="ru-RU" sz="1400" dirty="0"/>
              <a:t> (ПРЕДНАЗНАЧЕН ДЛЯ  РЕШЕНИЯ ЭКОНОМЕТРИЧЕСКИХ  ЗАДАЧ,  ГРАФИЧЕСКОЙ  ВИЗУАЛИЗАЦИИ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ru-RU" altLang="ru-RU" sz="1400" dirty="0"/>
              <a:t>    РЕЗУЛЬТАТОВ РАСЧЕТОВ  И  ПОЛУЧЕНИЯ СТАТИСТИЧЕСКИХ  ТЕСТОВ  ОЦЕНКИ  СЛУЧАЙНОЙ  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ru-RU" altLang="ru-RU" sz="1400" dirty="0"/>
              <a:t>    СОСТАВЛЯЮЩЕЙ  ЭКОНОМЕТРИЧЕСКОЙ МОДЕЛИ).</a:t>
            </a:r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endParaRPr lang="ru-RU" altLang="ru-RU" sz="1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116013" y="285750"/>
            <a:ext cx="2071687" cy="571500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4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ММЭ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2875" y="142875"/>
            <a:ext cx="3143250" cy="9286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584439247"/>
              </p:ext>
            </p:extLst>
          </p:nvPr>
        </p:nvGraphicFramePr>
        <p:xfrm>
          <a:off x="214282" y="214292"/>
          <a:ext cx="8715436" cy="53890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AsOne/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643306" y="0"/>
            <a:ext cx="5500694" cy="108952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spc="300" dirty="0">
                <a:ln w="1905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  <a:latin typeface="+mn-lt"/>
              </a:rPr>
              <a:t>Направление</a:t>
            </a:r>
          </a:p>
          <a:p>
            <a:pPr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spc="300" dirty="0">
                <a:ln w="1905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  <a:latin typeface="+mn-lt"/>
              </a:rPr>
              <a:t>        деятельности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286000" y="4429125"/>
            <a:ext cx="5143500" cy="473075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50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cs typeface="Times New Roman" pitchFamily="18" charset="0"/>
              </a:rPr>
              <a:t>По научной специальности 08.00.13 </a:t>
            </a:r>
            <a:endParaRPr lang="ru-RU" sz="2500" dirty="0">
              <a:latin typeface="+mn-lt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357438" y="1143000"/>
            <a:ext cx="4460875" cy="4730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50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cs typeface="Times New Roman" pitchFamily="18" charset="0"/>
              </a:rPr>
              <a:t>Готовит научных кадров через  </a:t>
            </a:r>
            <a:endParaRPr lang="ru-RU" sz="2500" dirty="0">
              <a:latin typeface="+mn-lt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5001547" y="1785930"/>
            <a:ext cx="3333684" cy="928694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500" dirty="0"/>
              <a:t>ДОКТОРАНТУРУ</a:t>
            </a:r>
          </a:p>
        </p:txBody>
      </p:sp>
      <p:sp>
        <p:nvSpPr>
          <p:cNvPr id="8" name="Овал 7"/>
          <p:cNvSpPr/>
          <p:nvPr/>
        </p:nvSpPr>
        <p:spPr>
          <a:xfrm>
            <a:off x="928662" y="1785930"/>
            <a:ext cx="3286148" cy="928694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500" dirty="0"/>
              <a:t>АСПИРАНТУРУ</a:t>
            </a:r>
          </a:p>
        </p:txBody>
      </p:sp>
      <p:cxnSp>
        <p:nvCxnSpPr>
          <p:cNvPr id="10" name="Прямая со стрелкой 9"/>
          <p:cNvCxnSpPr/>
          <p:nvPr/>
        </p:nvCxnSpPr>
        <p:spPr>
          <a:xfrm rot="10800000" flipV="1">
            <a:off x="3857625" y="1643063"/>
            <a:ext cx="639763" cy="30797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4643438" y="1643063"/>
            <a:ext cx="571500" cy="35718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5" name="Прямоугольник 14"/>
          <p:cNvSpPr/>
          <p:nvPr/>
        </p:nvSpPr>
        <p:spPr>
          <a:xfrm>
            <a:off x="2428875" y="2714625"/>
            <a:ext cx="4337050" cy="4730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50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cs typeface="Times New Roman" pitchFamily="18" charset="0"/>
              </a:rPr>
              <a:t>С выходом на ученую степень </a:t>
            </a:r>
            <a:endParaRPr lang="ru-RU" sz="2500" dirty="0">
              <a:latin typeface="+mn-lt"/>
            </a:endParaRPr>
          </a:p>
        </p:txBody>
      </p:sp>
      <p:sp>
        <p:nvSpPr>
          <p:cNvPr id="16" name="Овал 15"/>
          <p:cNvSpPr/>
          <p:nvPr/>
        </p:nvSpPr>
        <p:spPr>
          <a:xfrm>
            <a:off x="857224" y="3286128"/>
            <a:ext cx="3071834" cy="1071570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300" dirty="0"/>
              <a:t>Кандидата экономических наук</a:t>
            </a:r>
          </a:p>
        </p:txBody>
      </p:sp>
      <p:sp>
        <p:nvSpPr>
          <p:cNvPr id="17" name="Овал 16"/>
          <p:cNvSpPr/>
          <p:nvPr/>
        </p:nvSpPr>
        <p:spPr>
          <a:xfrm>
            <a:off x="5214942" y="3286128"/>
            <a:ext cx="3214710" cy="1071570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300" dirty="0"/>
              <a:t>Доктора экономических наук</a:t>
            </a:r>
          </a:p>
        </p:txBody>
      </p:sp>
      <p:cxnSp>
        <p:nvCxnSpPr>
          <p:cNvPr id="24" name="Прямая со стрелкой 23"/>
          <p:cNvCxnSpPr/>
          <p:nvPr/>
        </p:nvCxnSpPr>
        <p:spPr>
          <a:xfrm rot="10800000" flipV="1">
            <a:off x="3857625" y="3214688"/>
            <a:ext cx="642938" cy="28575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>
            <a:off x="4643438" y="3214688"/>
            <a:ext cx="642937" cy="35718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2" name="Прямоугольник 31"/>
          <p:cNvSpPr/>
          <p:nvPr/>
        </p:nvSpPr>
        <p:spPr>
          <a:xfrm>
            <a:off x="1643042" y="4857764"/>
            <a:ext cx="6143668" cy="71438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300" dirty="0">
                <a:solidFill>
                  <a:schemeClr val="bg1"/>
                </a:solidFill>
                <a:cs typeface="Times New Roman" pitchFamily="18" charset="0"/>
              </a:rPr>
              <a:t>Математические и инструментальные методы экономики</a:t>
            </a:r>
            <a:endParaRPr lang="ru-RU" sz="2300" dirty="0">
              <a:solidFill>
                <a:schemeClr val="bg1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1116013" y="285750"/>
            <a:ext cx="2071687" cy="571500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4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ММЭ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7" grpId="0" animBg="1"/>
      <p:bldP spid="8" grpId="0" animBg="1"/>
      <p:bldP spid="15" grpId="0"/>
      <p:bldP spid="16" grpId="0" animBg="1"/>
      <p:bldP spid="17" grpId="0" animBg="1"/>
      <p:bldP spid="3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7"/>
          <p:cNvSpPr>
            <a:spLocks noGrp="1"/>
          </p:cNvSpPr>
          <p:nvPr>
            <p:ph type="body" idx="4294967295"/>
          </p:nvPr>
        </p:nvSpPr>
        <p:spPr>
          <a:xfrm>
            <a:off x="107504" y="1201316"/>
            <a:ext cx="8856984" cy="4392488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altLang="ru-RU" sz="2400" dirty="0" smtClean="0"/>
              <a:t>Выпускники специальности «Экономическая кибернетика» могут занимать следующие должности на предприятиях и в организациях:</a:t>
            </a:r>
            <a:endParaRPr lang="ru-RU" altLang="ru-RU" sz="2400" i="1" dirty="0" smtClean="0"/>
          </a:p>
          <a:p>
            <a:pPr lvl="1">
              <a:lnSpc>
                <a:spcPct val="80000"/>
              </a:lnSpc>
            </a:pPr>
            <a:r>
              <a:rPr lang="ru-RU" altLang="ru-RU" sz="2400" b="1" i="1" dirty="0" smtClean="0"/>
              <a:t>системные и бизнес-аналитики;</a:t>
            </a:r>
          </a:p>
          <a:p>
            <a:pPr lvl="1">
              <a:lnSpc>
                <a:spcPct val="80000"/>
              </a:lnSpc>
            </a:pPr>
            <a:r>
              <a:rPr lang="ru-RU" altLang="ru-RU" sz="2400" b="1" i="1" dirty="0" smtClean="0"/>
              <a:t>специалисты по стратегическому развитию организации; </a:t>
            </a:r>
          </a:p>
          <a:p>
            <a:pPr lvl="1">
              <a:lnSpc>
                <a:spcPct val="80000"/>
              </a:lnSpc>
            </a:pPr>
            <a:r>
              <a:rPr lang="ru-RU" altLang="ru-RU" sz="2400" b="1" i="1" dirty="0" smtClean="0"/>
              <a:t>специалисты по оптимизации логистических процессов, сегментированию рынков сбыта продукции и наилучшему распределению доходов;</a:t>
            </a:r>
          </a:p>
          <a:p>
            <a:pPr lvl="1">
              <a:lnSpc>
                <a:spcPct val="80000"/>
              </a:lnSpc>
            </a:pPr>
            <a:r>
              <a:rPr lang="ru-RU" altLang="ru-RU" sz="2400" b="1" i="1" dirty="0" smtClean="0"/>
              <a:t>специалисты по управлению рисками в организации, в том числе, финансовой и банковской сферах;</a:t>
            </a:r>
          </a:p>
          <a:p>
            <a:pPr lvl="1">
              <a:lnSpc>
                <a:spcPct val="80000"/>
              </a:lnSpc>
            </a:pPr>
            <a:r>
              <a:rPr lang="ru-RU" altLang="ru-RU" sz="2400" b="1" i="1" dirty="0" smtClean="0"/>
              <a:t>экономисты-математики информационно-аналитических центров.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116013" y="285750"/>
            <a:ext cx="2071687" cy="571500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4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ММЭ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4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4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143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43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43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00232" y="357170"/>
            <a:ext cx="5429288" cy="7737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spc="300" dirty="0">
                <a:ln w="1905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  <a:latin typeface="+mn-lt"/>
              </a:rPr>
              <a:t>Наши контакты</a:t>
            </a:r>
          </a:p>
        </p:txBody>
      </p:sp>
      <p:pic>
        <p:nvPicPr>
          <p:cNvPr id="1536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5263" y="33338"/>
            <a:ext cx="1268412" cy="163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643306" y="0"/>
            <a:ext cx="5500694" cy="108952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spc="300" dirty="0">
                <a:ln w="1905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  <a:latin typeface="+mn-lt"/>
              </a:rPr>
              <a:t>Направление</a:t>
            </a:r>
          </a:p>
          <a:p>
            <a:pPr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spc="300" dirty="0">
                <a:ln w="1905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  <a:latin typeface="+mn-lt"/>
              </a:rPr>
              <a:t>        деятельности</a:t>
            </a:r>
          </a:p>
        </p:txBody>
      </p:sp>
      <p:sp>
        <p:nvSpPr>
          <p:cNvPr id="3075" name="TextBox 2"/>
          <p:cNvSpPr txBox="1">
            <a:spLocks noChangeArrowheads="1"/>
          </p:cNvSpPr>
          <p:nvPr/>
        </p:nvSpPr>
        <p:spPr bwMode="auto">
          <a:xfrm>
            <a:off x="250825" y="1633538"/>
            <a:ext cx="8643938" cy="265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ru-RU" altLang="ru-RU" sz="1700" b="1" dirty="0">
                <a:solidFill>
                  <a:schemeClr val="bg1"/>
                </a:solidFill>
              </a:rPr>
              <a:t>	</a:t>
            </a:r>
            <a:r>
              <a:rPr lang="ru-RU" altLang="ru-RU" sz="2800" dirty="0">
                <a:solidFill>
                  <a:srgbClr val="0D0D0D"/>
                </a:solidFill>
                <a:latin typeface="Arial Unicode MS" panose="020B0604020202020204" pitchFamily="34" charset="-128"/>
                <a:cs typeface="Times New Roman" panose="02020603050405020304" pitchFamily="18" charset="0"/>
              </a:rPr>
              <a:t>Кафедра осуществляет </a:t>
            </a:r>
            <a:r>
              <a:rPr lang="ru-RU" altLang="ru-RU" sz="2800" u="sng" dirty="0">
                <a:solidFill>
                  <a:srgbClr val="0D0D0D"/>
                </a:solidFill>
                <a:latin typeface="Arial Unicode MS" panose="020B0604020202020204" pitchFamily="34" charset="-128"/>
                <a:cs typeface="Times New Roman" panose="02020603050405020304" pitchFamily="18" charset="0"/>
              </a:rPr>
              <a:t>двухуровневую</a:t>
            </a:r>
            <a:r>
              <a:rPr lang="ru-RU" altLang="ru-RU" sz="2800" dirty="0">
                <a:solidFill>
                  <a:srgbClr val="0D0D0D"/>
                </a:solidFill>
                <a:latin typeface="Arial Unicode MS" panose="020B0604020202020204" pitchFamily="34" charset="-128"/>
                <a:cs typeface="Times New Roman" panose="02020603050405020304" pitchFamily="18" charset="0"/>
              </a:rPr>
              <a:t> подготовку высококвалифицированных кадров, владеющих профессиональными знаниями в области количественного и качественного анализа экономики на разных е</a:t>
            </a:r>
            <a:r>
              <a:rPr lang="ru-RU" altLang="ru-RU" sz="2800" dirty="0">
                <a:solidFill>
                  <a:srgbClr val="0D0D0D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е</a:t>
            </a:r>
            <a:r>
              <a:rPr lang="ru-RU" altLang="ru-RU" sz="2800" dirty="0">
                <a:solidFill>
                  <a:srgbClr val="0D0D0D"/>
                </a:solidFill>
                <a:latin typeface="Arial Unicode MS" panose="020B0604020202020204" pitchFamily="34" charset="-128"/>
                <a:cs typeface="Times New Roman" panose="02020603050405020304" pitchFamily="18" charset="0"/>
              </a:rPr>
              <a:t> уровнях, </a:t>
            </a:r>
            <a:r>
              <a:rPr lang="ru-RU" altLang="ru-RU" sz="2800" dirty="0">
                <a:solidFill>
                  <a:srgbClr val="0D0D0D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в </a:t>
            </a:r>
            <a:r>
              <a:rPr lang="ru-RU" altLang="ru-RU" sz="2800" dirty="0">
                <a:solidFill>
                  <a:srgbClr val="0D0D0D"/>
                </a:solidFill>
                <a:latin typeface="Arial Unicode MS" panose="020B0604020202020204" pitchFamily="34" charset="-128"/>
                <a:cs typeface="Times New Roman" panose="02020603050405020304" pitchFamily="18" charset="0"/>
              </a:rPr>
              <a:t>отраслях и сферах деятельности</a:t>
            </a:r>
            <a:r>
              <a:rPr lang="ru-RU" altLang="ru-RU" sz="2800" dirty="0">
                <a:solidFill>
                  <a:srgbClr val="0D0D0D"/>
                </a:solidFill>
                <a:cs typeface="Times New Roman" panose="02020603050405020304" pitchFamily="18" charset="0"/>
              </a:rPr>
              <a:t> 	</a:t>
            </a:r>
            <a:endParaRPr lang="ru-RU" altLang="ru-RU" sz="2800" dirty="0">
              <a:solidFill>
                <a:srgbClr val="0D0D0D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116013" y="285750"/>
            <a:ext cx="2071687" cy="571500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4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ММЭ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07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Прямоугольник 1"/>
          <p:cNvSpPr>
            <a:spLocks noChangeArrowheads="1"/>
          </p:cNvSpPr>
          <p:nvPr/>
        </p:nvSpPr>
        <p:spPr bwMode="auto">
          <a:xfrm>
            <a:off x="500063" y="1000125"/>
            <a:ext cx="8286750" cy="344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ru-RU" altLang="ru-RU" sz="1800" b="1" dirty="0"/>
              <a:t>	</a:t>
            </a:r>
            <a:r>
              <a:rPr lang="ru-RU" altLang="ru-RU" sz="2200" dirty="0"/>
              <a:t>Кибернетика (от древнегреческого «искусство управления») – наука, изучающая методы управления сложными динамическими системами.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ru-RU" altLang="ru-RU" sz="2200" dirty="0"/>
              <a:t>	Экономическая кибернетика как наука и как прикладной инструментарий подготовки квалифицированных специалистов, экономистов широкого профиля, развивает способности и навыки целостного (системного) восприятия и уяснения для себя практически любой экономической проблемы с целью обоснования и разработки наиболее эффективных (оптимальных) решений по её преодолению.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116013" y="285750"/>
            <a:ext cx="2071687" cy="571500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4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ММЭ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82911" y="142882"/>
            <a:ext cx="5851931" cy="857236"/>
          </a:xfrm>
          <a:prstGeom prst="rect">
            <a:avLst/>
          </a:prstGeom>
          <a:noFill/>
        </p:spPr>
        <p:txBody>
          <a:bodyPr/>
          <a:lstStyle/>
          <a:p>
            <a:pPr fontAlgn="auto">
              <a:lnSpc>
                <a:spcPct val="6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reflection blurRad="6350" stA="60000" endA="900" endPos="58000" dir="5400000" sy="-100000" algn="bl" rotWithShape="0"/>
                </a:effectLst>
                <a:latin typeface="+mn-lt"/>
              </a:rPr>
              <a:t>Специалисты </a:t>
            </a:r>
          </a:p>
          <a:p>
            <a:pPr fontAlgn="auto">
              <a:lnSpc>
                <a:spcPct val="6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reflection blurRad="6350" stA="60000" endA="900" endPos="58000" dir="5400000" sy="-100000" algn="bl" rotWithShape="0"/>
                </a:effectLst>
                <a:latin typeface="+mn-lt"/>
              </a:rPr>
              <a:t>                       ММЭ</a:t>
            </a:r>
          </a:p>
        </p:txBody>
      </p:sp>
      <p:sp>
        <p:nvSpPr>
          <p:cNvPr id="5123" name="Прямоугольник 2"/>
          <p:cNvSpPr>
            <a:spLocks noChangeArrowheads="1"/>
          </p:cNvSpPr>
          <p:nvPr/>
        </p:nvSpPr>
        <p:spPr bwMode="auto">
          <a:xfrm>
            <a:off x="142875" y="928688"/>
            <a:ext cx="8715375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ru-RU" altLang="ru-RU" sz="1800" b="1" dirty="0"/>
              <a:t>	</a:t>
            </a:r>
            <a:r>
              <a:rPr lang="ru-RU" altLang="ru-RU" sz="1800" dirty="0">
                <a:cs typeface="Times New Roman" panose="02020603050405020304" pitchFamily="18" charset="0"/>
              </a:rPr>
              <a:t>Специальность «Экономическая кибернетика» существует с целью подготовки экономистов широкого профиля, которые на высоком уровне владеют математическими методами анализа данных и программно-компьютерными средствами проведения сложных расчетов.</a:t>
            </a:r>
          </a:p>
        </p:txBody>
      </p:sp>
      <p:graphicFrame>
        <p:nvGraphicFramePr>
          <p:cNvPr id="7" name="Схема 6"/>
          <p:cNvGraphicFramePr/>
          <p:nvPr/>
        </p:nvGraphicFramePr>
        <p:xfrm>
          <a:off x="214282" y="2143120"/>
          <a:ext cx="8715436" cy="34607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116013" y="285750"/>
            <a:ext cx="2071687" cy="571500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4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ММЭ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123" grpId="0"/>
      <p:bldGraphic spid="7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4160025829"/>
              </p:ext>
            </p:extLst>
          </p:nvPr>
        </p:nvGraphicFramePr>
        <p:xfrm>
          <a:off x="107504" y="1072058"/>
          <a:ext cx="8858312" cy="45720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3080960" y="121196"/>
            <a:ext cx="6072198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lnSpc>
                <a:spcPct val="6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0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reflection blurRad="6350" stA="60000" endA="900" endPos="58000" dir="5400000" sy="-100000" algn="bl" rotWithShape="0"/>
                </a:effectLst>
                <a:latin typeface="+mn-lt"/>
              </a:rPr>
              <a:t>Учебные  	                            	   дисциплины</a:t>
            </a:r>
            <a:endParaRPr lang="ru-RU" sz="5000" dirty="0">
              <a:latin typeface="+mn-lt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116013" y="285750"/>
            <a:ext cx="2071687" cy="571500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4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ММЭ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AsOne/>
      </p:bldGraphic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071802" y="193204"/>
            <a:ext cx="6072198" cy="1089529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lnSpc>
                <a:spcPct val="6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reflection blurRad="6350" stA="60000" endA="900" endPos="58000" dir="5400000" sy="-100000" algn="bl" rotWithShape="0"/>
                </a:effectLst>
                <a:latin typeface="+mn-lt"/>
              </a:rPr>
              <a:t>Учебные   	                            	   дисциплины</a:t>
            </a:r>
            <a:endParaRPr lang="ru-RU" sz="5400" dirty="0">
              <a:latin typeface="+mn-lt"/>
            </a:endParaRPr>
          </a:p>
        </p:txBody>
      </p:sp>
      <p:graphicFrame>
        <p:nvGraphicFramePr>
          <p:cNvPr id="4" name="Схема 3"/>
          <p:cNvGraphicFramePr/>
          <p:nvPr/>
        </p:nvGraphicFramePr>
        <p:xfrm>
          <a:off x="714348" y="1214426"/>
          <a:ext cx="7929618" cy="45005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Овал 4"/>
          <p:cNvSpPr/>
          <p:nvPr/>
        </p:nvSpPr>
        <p:spPr>
          <a:xfrm>
            <a:off x="142844" y="1071550"/>
            <a:ext cx="857256" cy="4429136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М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А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Т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Е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М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А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Т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И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Ч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Е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С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К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И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Е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116013" y="285750"/>
            <a:ext cx="2071687" cy="571500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4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ММЭ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AsOne/>
      </p:bldGraphic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2483623202"/>
              </p:ext>
            </p:extLst>
          </p:nvPr>
        </p:nvGraphicFramePr>
        <p:xfrm>
          <a:off x="785786" y="1254088"/>
          <a:ext cx="8048660" cy="44609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3071802" y="121196"/>
            <a:ext cx="6072198" cy="1147686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lnSpc>
                <a:spcPct val="6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+mn-lt"/>
              </a:rPr>
              <a:t>Учебные   	                            	   дисциплины</a:t>
            </a:r>
            <a:endParaRPr lang="ru-RU" sz="5400" dirty="0">
              <a:effectLst>
                <a:glow rad="63500">
                  <a:schemeClr val="accent4">
                    <a:satMod val="175000"/>
                    <a:alpha val="40000"/>
                  </a:schemeClr>
                </a:glow>
              </a:effectLst>
              <a:latin typeface="+mn-lt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285720" y="1142988"/>
            <a:ext cx="1000132" cy="4214842"/>
          </a:xfrm>
          <a:prstGeom prst="ellipse">
            <a:avLst/>
          </a:prstGeom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С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П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Е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Ц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И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А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Л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Ь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Н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Ы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Е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116013" y="285750"/>
            <a:ext cx="2071687" cy="571500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4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ММЭ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AsOne/>
      </p:bldGraphic>
      <p:bldP spid="2" grpId="0"/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1500166" y="2428872"/>
            <a:ext cx="535724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  <a:reflection blurRad="6350" stA="50000" endA="300" endPos="50000" dist="29997" dir="5400000" sy="-100000" algn="bl" rotWithShape="0"/>
                </a:effectLst>
                <a:latin typeface="+mn-lt"/>
              </a:rPr>
              <a:t>2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4929190" y="428608"/>
            <a:ext cx="535724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  <a:reflection blurRad="6350" stA="50000" endA="300" endPos="50000" dist="29997" dir="5400000" sy="-100000" algn="bl" rotWithShape="0"/>
                </a:effectLst>
                <a:latin typeface="+mn-lt"/>
              </a:rPr>
              <a:t>3</a:t>
            </a:r>
          </a:p>
        </p:txBody>
      </p:sp>
      <p:cxnSp>
        <p:nvCxnSpPr>
          <p:cNvPr id="23" name="Соединительная линия уступом 22"/>
          <p:cNvCxnSpPr/>
          <p:nvPr/>
        </p:nvCxnSpPr>
        <p:spPr>
          <a:xfrm flipV="1">
            <a:off x="4143375" y="1285875"/>
            <a:ext cx="1285875" cy="1214438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7" name="Соединительная линия уступом 16"/>
          <p:cNvCxnSpPr/>
          <p:nvPr/>
        </p:nvCxnSpPr>
        <p:spPr>
          <a:xfrm flipV="1">
            <a:off x="642938" y="3357563"/>
            <a:ext cx="1285875" cy="1214437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5" name="Прямоугольник 4"/>
          <p:cNvSpPr/>
          <p:nvPr/>
        </p:nvSpPr>
        <p:spPr>
          <a:xfrm>
            <a:off x="571472" y="4500574"/>
            <a:ext cx="2928958" cy="1000132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Times New Roman" pitchFamily="18" charset="0"/>
              </a:rPr>
              <a:t>  </a:t>
            </a:r>
            <a:r>
              <a:rPr lang="ru-RU" dirty="0"/>
              <a:t>Заложенные природой способности, получившие развитие в школе 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071670" y="2428872"/>
            <a:ext cx="3357586" cy="2000264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      Гибкость мышления, целостное видение проблемы, многомерность восприятия причинно следственных связей, развиваемые блоком учебных дисциплин : математических и </a:t>
            </a:r>
            <a:r>
              <a:rPr lang="ru-RU" dirty="0" err="1"/>
              <a:t>прикладно</a:t>
            </a:r>
            <a:r>
              <a:rPr lang="ru-RU" dirty="0"/>
              <a:t> - математических.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5505877" y="117973"/>
            <a:ext cx="3429024" cy="35719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defRPr/>
            </a:pPr>
            <a:r>
              <a:rPr lang="ru-RU" dirty="0">
                <a:solidFill>
                  <a:srgbClr val="FFFFFF"/>
                </a:solidFill>
              </a:rPr>
              <a:t>   Экономическая сущность проб-</a:t>
            </a:r>
            <a:r>
              <a:rPr lang="ru-RU" dirty="0" err="1">
                <a:solidFill>
                  <a:srgbClr val="FFFFFF"/>
                </a:solidFill>
              </a:rPr>
              <a:t>лемы</a:t>
            </a:r>
            <a:r>
              <a:rPr lang="ru-RU" dirty="0">
                <a:solidFill>
                  <a:srgbClr val="FFFFFF"/>
                </a:solidFill>
              </a:rPr>
              <a:t>, управленческих задач, задач подразделений и </a:t>
            </a:r>
            <a:r>
              <a:rPr lang="ru-RU" dirty="0" err="1">
                <a:solidFill>
                  <a:srgbClr val="FFFFFF"/>
                </a:solidFill>
              </a:rPr>
              <a:t>органи-заци</a:t>
            </a:r>
            <a:r>
              <a:rPr lang="ru-RU" dirty="0" err="1">
                <a:solidFill>
                  <a:srgbClr val="FFFFFF"/>
                </a:solidFill>
                <a:latin typeface="Arial" charset="0"/>
              </a:rPr>
              <a:t>й</a:t>
            </a:r>
            <a:r>
              <a:rPr lang="ru-RU" dirty="0">
                <a:solidFill>
                  <a:srgbClr val="FFFFFF"/>
                </a:solidFill>
              </a:rPr>
              <a:t> в целом; формирование системы экономических показа-</a:t>
            </a:r>
            <a:r>
              <a:rPr lang="ru-RU" dirty="0" err="1">
                <a:solidFill>
                  <a:srgbClr val="FFFFFF"/>
                </a:solidFill>
              </a:rPr>
              <a:t>телей</a:t>
            </a:r>
            <a:r>
              <a:rPr lang="ru-RU" dirty="0">
                <a:solidFill>
                  <a:srgbClr val="FFFFFF"/>
                </a:solidFill>
              </a:rPr>
              <a:t>, идентифицирующих и диагностирующих проблему, позволяющих определить экономическую и социальную эффективность предлагаемых действий. </a:t>
            </a:r>
          </a:p>
          <a:p>
            <a:pPr algn="just">
              <a:defRPr/>
            </a:pPr>
            <a:r>
              <a:rPr lang="ru-RU" dirty="0">
                <a:solidFill>
                  <a:srgbClr val="FFFFFF"/>
                </a:solidFill>
              </a:rPr>
              <a:t>     Знания формируются блоком экономических дисциплин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0" y="4429136"/>
            <a:ext cx="535723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  <a:reflection blurRad="6350" stA="50000" endA="300" endPos="50000" dist="29997" dir="5400000" sy="-100000" algn="bl" rotWithShape="0"/>
                </a:effectLst>
                <a:latin typeface="+mn-lt"/>
              </a:rPr>
              <a:t>1</a:t>
            </a:r>
          </a:p>
        </p:txBody>
      </p:sp>
      <p:cxnSp>
        <p:nvCxnSpPr>
          <p:cNvPr id="28" name="Прямая со стрелкой 27"/>
          <p:cNvCxnSpPr/>
          <p:nvPr/>
        </p:nvCxnSpPr>
        <p:spPr>
          <a:xfrm>
            <a:off x="8929688" y="285750"/>
            <a:ext cx="214312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3" name="Прямоугольник 12"/>
          <p:cNvSpPr/>
          <p:nvPr/>
        </p:nvSpPr>
        <p:spPr>
          <a:xfrm>
            <a:off x="1116013" y="319088"/>
            <a:ext cx="2071687" cy="571500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0" y="500046"/>
            <a:ext cx="6072198" cy="1643527"/>
          </a:xfrm>
          <a:prstGeom prst="rect">
            <a:avLst/>
          </a:prstGeom>
          <a:scene3d>
            <a:camera prst="perspectiveContrastingRightFacing"/>
            <a:lightRig rig="threePt" dir="t"/>
          </a:scene3d>
        </p:spPr>
        <p:txBody>
          <a:bodyPr>
            <a:spAutoFit/>
          </a:bodyPr>
          <a:lstStyle/>
          <a:p>
            <a:pPr algn="ctr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200" b="1" spc="300" dirty="0">
                <a:ln w="1905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  <a:latin typeface="Arial" charset="0"/>
              </a:rPr>
              <a:t>Этапы</a:t>
            </a:r>
          </a:p>
          <a:p>
            <a:pPr algn="ctr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200" b="1" spc="300" dirty="0">
                <a:ln w="1905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  <a:latin typeface="Arial" charset="0"/>
              </a:rPr>
              <a:t>профессиональной</a:t>
            </a:r>
          </a:p>
          <a:p>
            <a:pPr algn="ctr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200" b="1" spc="300" dirty="0">
                <a:ln w="1905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  <a:latin typeface="Arial" charset="0"/>
              </a:rPr>
              <a:t>подготовки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1116013" y="285750"/>
            <a:ext cx="1035050" cy="571500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ММЭ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/>
      <p:bldP spid="5" grpId="0" animBg="1"/>
      <p:bldP spid="7" grpId="0" animBg="1"/>
      <p:bldP spid="10" grpId="0" animBg="1"/>
      <p:bldP spid="24" grpId="0"/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357818" y="0"/>
            <a:ext cx="535723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  <a:reflection blurRad="6350" stA="50000" endA="300" endPos="50000" dist="29997" dir="5400000" sy="-100000" algn="bl" rotWithShape="0"/>
                </a:effectLst>
                <a:latin typeface="+mn-lt"/>
              </a:rPr>
              <a:t>6</a:t>
            </a:r>
          </a:p>
        </p:txBody>
      </p:sp>
      <p:cxnSp>
        <p:nvCxnSpPr>
          <p:cNvPr id="19" name="Соединительная линия уступом 18"/>
          <p:cNvCxnSpPr/>
          <p:nvPr/>
        </p:nvCxnSpPr>
        <p:spPr>
          <a:xfrm flipV="1">
            <a:off x="4643438" y="857250"/>
            <a:ext cx="1357312" cy="642938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0" name="Прямоугольник 9"/>
          <p:cNvSpPr/>
          <p:nvPr/>
        </p:nvSpPr>
        <p:spPr>
          <a:xfrm>
            <a:off x="3500430" y="785798"/>
            <a:ext cx="535723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  <a:reflection blurRad="6350" stA="50000" endA="300" endPos="50000" dist="29997" dir="5400000" sy="-100000" algn="bl" rotWithShape="0"/>
                </a:effectLst>
                <a:latin typeface="+mn-lt"/>
              </a:rPr>
              <a:t>5</a:t>
            </a:r>
          </a:p>
        </p:txBody>
      </p:sp>
      <p:cxnSp>
        <p:nvCxnSpPr>
          <p:cNvPr id="14" name="Соединительная линия уступом 13"/>
          <p:cNvCxnSpPr/>
          <p:nvPr/>
        </p:nvCxnSpPr>
        <p:spPr>
          <a:xfrm flipV="1">
            <a:off x="2786063" y="1714500"/>
            <a:ext cx="1357312" cy="642938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3" name="Прямоугольник 2"/>
          <p:cNvSpPr/>
          <p:nvPr/>
        </p:nvSpPr>
        <p:spPr>
          <a:xfrm>
            <a:off x="428596" y="2071682"/>
            <a:ext cx="3332206" cy="3530465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    Применение, наряду с </a:t>
            </a:r>
            <a:r>
              <a:rPr lang="ru-RU" dirty="0" err="1"/>
              <a:t>тради-ционными</a:t>
            </a:r>
            <a:r>
              <a:rPr lang="ru-RU" dirty="0"/>
              <a:t> методами, методов математического </a:t>
            </a:r>
            <a:r>
              <a:rPr lang="ru-RU" dirty="0" err="1"/>
              <a:t>моделиро-вания</a:t>
            </a:r>
            <a:r>
              <a:rPr lang="ru-RU" dirty="0"/>
              <a:t>, анализа и синтеза экономических задач с целью разработки вариантов их решения и выбора из них наиболее рационального либо близкого к нему.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   Способности вырабатываются блоком специальных дисциплин и дисциплин специализации.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0" y="4000508"/>
            <a:ext cx="535723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2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  <a:reflection blurRad="6350" stA="50000" endA="300" endPos="50000" dist="29997" dir="5400000" sy="-100000" algn="bl" rotWithShape="0"/>
                </a:effectLst>
                <a:latin typeface="+mn-lt"/>
              </a:rPr>
              <a:t>4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6016981" y="69449"/>
            <a:ext cx="3025741" cy="134088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  Специалист, по содержанию экономист-математик-аналитик с квалификацией «кибернетик-экономист»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4198201" y="1464672"/>
            <a:ext cx="4672716" cy="2351711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   Проведение компьютерных численных расчетов, обработка данных, формирование и управление базами данных с использованием языков программирования и пакетов прикладных программ.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   Обеспечивается изучением множества дисциплин специальности «Компьютерные и программно-информационные технологии»</a:t>
            </a:r>
          </a:p>
        </p:txBody>
      </p:sp>
      <p:cxnSp>
        <p:nvCxnSpPr>
          <p:cNvPr id="21" name="Прямая со стрелкой 20"/>
          <p:cNvCxnSpPr/>
          <p:nvPr/>
        </p:nvCxnSpPr>
        <p:spPr>
          <a:xfrm>
            <a:off x="-168275" y="4786313"/>
            <a:ext cx="571500" cy="158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/>
        </p:nvSpPr>
        <p:spPr>
          <a:xfrm>
            <a:off x="3575410" y="4056882"/>
            <a:ext cx="5542292" cy="14588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700" b="1" spc="300" dirty="0">
                <a:ln w="1905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  <a:latin typeface="Arial" charset="0"/>
              </a:rPr>
              <a:t>Этапы</a:t>
            </a:r>
          </a:p>
          <a:p>
            <a:pPr algn="ctr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700" b="1" spc="300" dirty="0">
                <a:ln w="1905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  <a:latin typeface="Arial" charset="0"/>
              </a:rPr>
              <a:t>профессиональной</a:t>
            </a:r>
          </a:p>
          <a:p>
            <a:pPr algn="ctr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700" b="1" spc="300" dirty="0">
                <a:ln w="1905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  <a:latin typeface="Arial" charset="0"/>
              </a:rPr>
              <a:t>подготовки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1116013" y="285750"/>
            <a:ext cx="2071687" cy="571500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4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ММЭ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  <p:bldP spid="3" grpId="0" animBg="1"/>
      <p:bldP spid="4" grpId="0"/>
      <p:bldP spid="6" grpId="0" animBg="1"/>
      <p:bldP spid="8" grpId="0" animBg="1"/>
      <p:bldP spid="11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>
        <a:spAutoFit/>
      </a:bodyPr>
      <a:lstStyle>
        <a:defPPr algn="just" fontAlgn="auto">
          <a:spcBef>
            <a:spcPts val="0"/>
          </a:spcBef>
          <a:spcAft>
            <a:spcPts val="0"/>
          </a:spcAft>
          <a:defRPr sz="1700" b="1" dirty="0">
            <a:solidFill>
              <a:schemeClr val="bg1"/>
            </a:solidFill>
            <a:latin typeface="+mn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1199</TotalTime>
  <Words>760</Words>
  <Application>Microsoft Office PowerPoint</Application>
  <PresentationFormat>Экран (16:10)</PresentationFormat>
  <Paragraphs>181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9" baseType="lpstr">
      <vt:lpstr>Arial Unicode MS</vt:lpstr>
      <vt:lpstr>Arial</vt:lpstr>
      <vt:lpstr>Calibri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Пользователь Windows</cp:lastModifiedBy>
  <cp:revision>130</cp:revision>
  <cp:lastPrinted>2017-02-01T11:23:48Z</cp:lastPrinted>
  <dcterms:modified xsi:type="dcterms:W3CDTF">2019-05-16T08:10:37Z</dcterms:modified>
</cp:coreProperties>
</file>